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134805010" r:id="rId2"/>
    <p:sldId id="485" r:id="rId3"/>
    <p:sldId id="2134805086" r:id="rId4"/>
    <p:sldId id="2134805084" r:id="rId5"/>
    <p:sldId id="2134805085" r:id="rId6"/>
    <p:sldId id="2134805044" r:id="rId7"/>
    <p:sldId id="2134805047" r:id="rId8"/>
    <p:sldId id="2134805049" r:id="rId9"/>
    <p:sldId id="2134805048" r:id="rId10"/>
    <p:sldId id="2134805050" r:id="rId11"/>
    <p:sldId id="2134805051" r:id="rId12"/>
    <p:sldId id="2134805028" r:id="rId13"/>
    <p:sldId id="2134805054" r:id="rId14"/>
    <p:sldId id="2134805052" r:id="rId15"/>
    <p:sldId id="2134805055" r:id="rId16"/>
    <p:sldId id="2134805053" r:id="rId17"/>
    <p:sldId id="2134805089" r:id="rId18"/>
    <p:sldId id="2134805087" r:id="rId19"/>
    <p:sldId id="2134805056" r:id="rId20"/>
    <p:sldId id="2134805059" r:id="rId21"/>
    <p:sldId id="2134805070" r:id="rId22"/>
    <p:sldId id="2134805071" r:id="rId23"/>
    <p:sldId id="2134805072" r:id="rId24"/>
    <p:sldId id="2134805057" r:id="rId25"/>
    <p:sldId id="2134805058" r:id="rId26"/>
    <p:sldId id="2134805081" r:id="rId27"/>
    <p:sldId id="2134805068" r:id="rId28"/>
    <p:sldId id="2134805061" r:id="rId29"/>
    <p:sldId id="2134805062" r:id="rId30"/>
    <p:sldId id="2134805063" r:id="rId31"/>
    <p:sldId id="2134805064" r:id="rId32"/>
    <p:sldId id="2134805066" r:id="rId33"/>
    <p:sldId id="2134805069" r:id="rId34"/>
    <p:sldId id="2134805073" r:id="rId35"/>
    <p:sldId id="2134805074" r:id="rId36"/>
    <p:sldId id="2134805075" r:id="rId37"/>
    <p:sldId id="2134805083" r:id="rId38"/>
    <p:sldId id="2134805076" r:id="rId39"/>
    <p:sldId id="2134805077" r:id="rId40"/>
    <p:sldId id="2134805078" r:id="rId41"/>
    <p:sldId id="2134805079" r:id="rId42"/>
    <p:sldId id="2134805080" r:id="rId43"/>
    <p:sldId id="2134805082" r:id="rId44"/>
    <p:sldId id="213480501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536" userDrawn="1">
          <p15:clr>
            <a:srgbClr val="A4A3A4"/>
          </p15:clr>
        </p15:guide>
        <p15:guide id="3" orient="horz" pos="1090" userDrawn="1">
          <p15:clr>
            <a:srgbClr val="A4A3A4"/>
          </p15:clr>
        </p15:guide>
        <p15:guide id="4" orient="horz" pos="1328" userDrawn="1">
          <p15:clr>
            <a:srgbClr val="A4A3A4"/>
          </p15:clr>
        </p15:guide>
        <p15:guide id="5" orient="horz" pos="2602" userDrawn="1">
          <p15:clr>
            <a:srgbClr val="A4A3A4"/>
          </p15:clr>
        </p15:guide>
        <p15:guide id="6" orient="horz" pos="333" userDrawn="1">
          <p15:clr>
            <a:srgbClr val="A4A3A4"/>
          </p15:clr>
        </p15:guide>
        <p15:guide id="7" orient="horz" pos="1033" userDrawn="1">
          <p15:clr>
            <a:srgbClr val="A4A3A4"/>
          </p15:clr>
        </p15:guide>
        <p15:guide id="8" orient="horz" pos="3966" userDrawn="1">
          <p15:clr>
            <a:srgbClr val="A4A3A4"/>
          </p15:clr>
        </p15:guide>
        <p15:guide id="9" orient="horz" pos="1278" userDrawn="1">
          <p15:clr>
            <a:srgbClr val="A4A3A4"/>
          </p15:clr>
        </p15:guide>
        <p15:guide id="10" orient="horz" pos="645" userDrawn="1">
          <p15:clr>
            <a:srgbClr val="A4A3A4"/>
          </p15:clr>
        </p15:guide>
        <p15:guide id="11" pos="7165" userDrawn="1">
          <p15:clr>
            <a:srgbClr val="A4A3A4"/>
          </p15:clr>
        </p15:guide>
        <p15:guide id="12" pos="52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0000"/>
    <a:srgbClr val="8566AC"/>
    <a:srgbClr val="DA281C"/>
    <a:srgbClr val="F0F0F0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26763-F891-4437-A198-823A87245FB8}" v="399" dt="2023-11-22T08:46:03.7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1323" autoAdjust="0"/>
  </p:normalViewPr>
  <p:slideViewPr>
    <p:cSldViewPr snapToGrid="0">
      <p:cViewPr varScale="1">
        <p:scale>
          <a:sx n="107" d="100"/>
          <a:sy n="107" d="100"/>
        </p:scale>
        <p:origin x="642" y="96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05826763-F891-4437-A198-823A87245FB8}"/>
    <pc:docChg chg="undo custSel addSld delSld modSld sldOrd">
      <pc:chgData name="Gang Liu" userId="c4dd85b7-3634-4bda-801b-46e8dbbd0b49" providerId="ADAL" clId="{05826763-F891-4437-A198-823A87245FB8}" dt="2023-11-22T08:48:27.142" v="4386" actId="20577"/>
      <pc:docMkLst>
        <pc:docMk/>
      </pc:docMkLst>
      <pc:sldChg chg="addSp delSp modSp mod">
        <pc:chgData name="Gang Liu" userId="c4dd85b7-3634-4bda-801b-46e8dbbd0b49" providerId="ADAL" clId="{05826763-F891-4437-A198-823A87245FB8}" dt="2023-11-22T02:50:31.952" v="670" actId="20577"/>
        <pc:sldMkLst>
          <pc:docMk/>
          <pc:sldMk cId="1840217378" sldId="485"/>
        </pc:sldMkLst>
        <pc:spChg chg="mod">
          <ac:chgData name="Gang Liu" userId="c4dd85b7-3634-4bda-801b-46e8dbbd0b49" providerId="ADAL" clId="{05826763-F891-4437-A198-823A87245FB8}" dt="2023-11-22T02:00:14.327" v="45" actId="1076"/>
          <ac:spMkLst>
            <pc:docMk/>
            <pc:sldMk cId="1840217378" sldId="485"/>
            <ac:spMk id="3" creationId="{4B2AFBF6-7E23-B595-65C6-870B9B2BDD3D}"/>
          </ac:spMkLst>
        </pc:spChg>
        <pc:spChg chg="del">
          <ac:chgData name="Gang Liu" userId="c4dd85b7-3634-4bda-801b-46e8dbbd0b49" providerId="ADAL" clId="{05826763-F891-4437-A198-823A87245FB8}" dt="2023-11-22T02:00:58.685" v="59" actId="478"/>
          <ac:spMkLst>
            <pc:docMk/>
            <pc:sldMk cId="1840217378" sldId="485"/>
            <ac:spMk id="6" creationId="{B33E3A2E-B68B-5786-27C7-7AAAEB650486}"/>
          </ac:spMkLst>
        </pc:spChg>
        <pc:spChg chg="del">
          <ac:chgData name="Gang Liu" userId="c4dd85b7-3634-4bda-801b-46e8dbbd0b49" providerId="ADAL" clId="{05826763-F891-4437-A198-823A87245FB8}" dt="2023-11-22T01:59:12.724" v="11" actId="478"/>
          <ac:spMkLst>
            <pc:docMk/>
            <pc:sldMk cId="1840217378" sldId="485"/>
            <ac:spMk id="11" creationId="{8294BBE0-15A3-7D59-6081-982A74A4CAA6}"/>
          </ac:spMkLst>
        </pc:spChg>
        <pc:spChg chg="mod">
          <ac:chgData name="Gang Liu" userId="c4dd85b7-3634-4bda-801b-46e8dbbd0b49" providerId="ADAL" clId="{05826763-F891-4437-A198-823A87245FB8}" dt="2023-11-22T02:00:51.750" v="57" actId="14100"/>
          <ac:spMkLst>
            <pc:docMk/>
            <pc:sldMk cId="1840217378" sldId="485"/>
            <ac:spMk id="16" creationId="{53CEA9D7-3C47-A027-EB27-6295A9BC5026}"/>
          </ac:spMkLst>
        </pc:spChg>
        <pc:spChg chg="mod">
          <ac:chgData name="Gang Liu" userId="c4dd85b7-3634-4bda-801b-46e8dbbd0b49" providerId="ADAL" clId="{05826763-F891-4437-A198-823A87245FB8}" dt="2023-11-22T02:31:20.044" v="544" actId="1076"/>
          <ac:spMkLst>
            <pc:docMk/>
            <pc:sldMk cId="1840217378" sldId="485"/>
            <ac:spMk id="18" creationId="{3EBA999E-ED2D-BEF6-A783-D76646C86EAA}"/>
          </ac:spMkLst>
        </pc:spChg>
        <pc:spChg chg="mod">
          <ac:chgData name="Gang Liu" userId="c4dd85b7-3634-4bda-801b-46e8dbbd0b49" providerId="ADAL" clId="{05826763-F891-4437-A198-823A87245FB8}" dt="2023-11-22T02:01:57.687" v="89" actId="1076"/>
          <ac:spMkLst>
            <pc:docMk/>
            <pc:sldMk cId="1840217378" sldId="485"/>
            <ac:spMk id="19" creationId="{4B02166A-A6AB-0682-2D2F-D1DECADD02B6}"/>
          </ac:spMkLst>
        </pc:spChg>
        <pc:spChg chg="add mod">
          <ac:chgData name="Gang Liu" userId="c4dd85b7-3634-4bda-801b-46e8dbbd0b49" providerId="ADAL" clId="{05826763-F891-4437-A198-823A87245FB8}" dt="2023-11-22T02:00:47.642" v="56" actId="1076"/>
          <ac:spMkLst>
            <pc:docMk/>
            <pc:sldMk cId="1840217378" sldId="485"/>
            <ac:spMk id="23" creationId="{97CB1DF0-D999-C5FC-BA1C-1EDF687B153A}"/>
          </ac:spMkLst>
        </pc:spChg>
        <pc:spChg chg="add mod">
          <ac:chgData name="Gang Liu" userId="c4dd85b7-3634-4bda-801b-46e8dbbd0b49" providerId="ADAL" clId="{05826763-F891-4437-A198-823A87245FB8}" dt="2023-11-22T02:08:30.619" v="260" actId="207"/>
          <ac:spMkLst>
            <pc:docMk/>
            <pc:sldMk cId="1840217378" sldId="485"/>
            <ac:spMk id="34" creationId="{7C760A68-DA20-C2CD-9EBE-65D8C5597EA2}"/>
          </ac:spMkLst>
        </pc:spChg>
        <pc:spChg chg="add mod">
          <ac:chgData name="Gang Liu" userId="c4dd85b7-3634-4bda-801b-46e8dbbd0b49" providerId="ADAL" clId="{05826763-F891-4437-A198-823A87245FB8}" dt="2023-11-22T02:08:32.953" v="261" actId="207"/>
          <ac:spMkLst>
            <pc:docMk/>
            <pc:sldMk cId="1840217378" sldId="485"/>
            <ac:spMk id="35" creationId="{27813CF3-D581-A348-C2AA-4FDAE088FE40}"/>
          </ac:spMkLst>
        </pc:spChg>
        <pc:spChg chg="add mod">
          <ac:chgData name="Gang Liu" userId="c4dd85b7-3634-4bda-801b-46e8dbbd0b49" providerId="ADAL" clId="{05826763-F891-4437-A198-823A87245FB8}" dt="2023-11-22T02:08:26.519" v="258" actId="207"/>
          <ac:spMkLst>
            <pc:docMk/>
            <pc:sldMk cId="1840217378" sldId="485"/>
            <ac:spMk id="36" creationId="{F47D694F-4144-5DC9-CF96-130052E520AF}"/>
          </ac:spMkLst>
        </pc:spChg>
        <pc:spChg chg="add mod">
          <ac:chgData name="Gang Liu" userId="c4dd85b7-3634-4bda-801b-46e8dbbd0b49" providerId="ADAL" clId="{05826763-F891-4437-A198-823A87245FB8}" dt="2023-11-22T02:08:34.361" v="262" actId="207"/>
          <ac:spMkLst>
            <pc:docMk/>
            <pc:sldMk cId="1840217378" sldId="485"/>
            <ac:spMk id="37" creationId="{3E771935-4893-6034-D210-ED26871EEF75}"/>
          </ac:spMkLst>
        </pc:spChg>
        <pc:spChg chg="add mod">
          <ac:chgData name="Gang Liu" userId="c4dd85b7-3634-4bda-801b-46e8dbbd0b49" providerId="ADAL" clId="{05826763-F891-4437-A198-823A87245FB8}" dt="2023-11-22T02:08:28.642" v="259" actId="207"/>
          <ac:spMkLst>
            <pc:docMk/>
            <pc:sldMk cId="1840217378" sldId="485"/>
            <ac:spMk id="39" creationId="{E1D02075-61EC-CD33-0118-6BD50DF848CC}"/>
          </ac:spMkLst>
        </pc:spChg>
        <pc:spChg chg="add mod">
          <ac:chgData name="Gang Liu" userId="c4dd85b7-3634-4bda-801b-46e8dbbd0b49" providerId="ADAL" clId="{05826763-F891-4437-A198-823A87245FB8}" dt="2023-11-22T02:09:10.376" v="276" actId="164"/>
          <ac:spMkLst>
            <pc:docMk/>
            <pc:sldMk cId="1840217378" sldId="485"/>
            <ac:spMk id="43" creationId="{34AFB3BD-45D0-F7A3-50A2-15A15C3E8BF9}"/>
          </ac:spMkLst>
        </pc:spChg>
        <pc:spChg chg="add mod">
          <ac:chgData name="Gang Liu" userId="c4dd85b7-3634-4bda-801b-46e8dbbd0b49" providerId="ADAL" clId="{05826763-F891-4437-A198-823A87245FB8}" dt="2023-11-22T02:09:03.674" v="274" actId="164"/>
          <ac:spMkLst>
            <pc:docMk/>
            <pc:sldMk cId="1840217378" sldId="485"/>
            <ac:spMk id="44" creationId="{66AE481A-C560-A181-82FB-E3036A9AF1B2}"/>
          </ac:spMkLst>
        </pc:spChg>
        <pc:spChg chg="add mod">
          <ac:chgData name="Gang Liu" userId="c4dd85b7-3634-4bda-801b-46e8dbbd0b49" providerId="ADAL" clId="{05826763-F891-4437-A198-823A87245FB8}" dt="2023-11-22T02:09:07.133" v="275" actId="164"/>
          <ac:spMkLst>
            <pc:docMk/>
            <pc:sldMk cId="1840217378" sldId="485"/>
            <ac:spMk id="45" creationId="{813D8657-0C13-AF7C-E6B9-CE06FF871B52}"/>
          </ac:spMkLst>
        </pc:spChg>
        <pc:spChg chg="add mod">
          <ac:chgData name="Gang Liu" userId="c4dd85b7-3634-4bda-801b-46e8dbbd0b49" providerId="ADAL" clId="{05826763-F891-4437-A198-823A87245FB8}" dt="2023-11-22T02:23:39.099" v="406" actId="1076"/>
          <ac:spMkLst>
            <pc:docMk/>
            <pc:sldMk cId="1840217378" sldId="485"/>
            <ac:spMk id="59" creationId="{776D39D6-6FB5-F922-11CC-0497573C59B5}"/>
          </ac:spMkLst>
        </pc:spChg>
        <pc:spChg chg="add mod">
          <ac:chgData name="Gang Liu" userId="c4dd85b7-3634-4bda-801b-46e8dbbd0b49" providerId="ADAL" clId="{05826763-F891-4437-A198-823A87245FB8}" dt="2023-11-22T02:23:30.743" v="405" actId="1076"/>
          <ac:spMkLst>
            <pc:docMk/>
            <pc:sldMk cId="1840217378" sldId="485"/>
            <ac:spMk id="60" creationId="{6AC753FF-E613-1070-D23F-AE5E06875ADD}"/>
          </ac:spMkLst>
        </pc:spChg>
        <pc:spChg chg="del mod">
          <ac:chgData name="Gang Liu" userId="c4dd85b7-3634-4bda-801b-46e8dbbd0b49" providerId="ADAL" clId="{05826763-F891-4437-A198-823A87245FB8}" dt="2023-11-22T01:59:11.227" v="10" actId="478"/>
          <ac:spMkLst>
            <pc:docMk/>
            <pc:sldMk cId="1840217378" sldId="485"/>
            <ac:spMk id="65" creationId="{747AD0CB-20BB-4579-2B29-D1A5EAA28FFC}"/>
          </ac:spMkLst>
        </pc:spChg>
        <pc:spChg chg="del">
          <ac:chgData name="Gang Liu" userId="c4dd85b7-3634-4bda-801b-46e8dbbd0b49" providerId="ADAL" clId="{05826763-F891-4437-A198-823A87245FB8}" dt="2023-11-22T01:59:08.031" v="6" actId="478"/>
          <ac:spMkLst>
            <pc:docMk/>
            <pc:sldMk cId="1840217378" sldId="485"/>
            <ac:spMk id="67" creationId="{E01DEE51-9C3A-71C2-C928-85AD709E7475}"/>
          </ac:spMkLst>
        </pc:spChg>
        <pc:spChg chg="add mod ord">
          <ac:chgData name="Gang Liu" userId="c4dd85b7-3634-4bda-801b-46e8dbbd0b49" providerId="ADAL" clId="{05826763-F891-4437-A198-823A87245FB8}" dt="2023-11-22T02:30:47.510" v="540" actId="167"/>
          <ac:spMkLst>
            <pc:docMk/>
            <pc:sldMk cId="1840217378" sldId="485"/>
            <ac:spMk id="71" creationId="{93CA5A33-3712-9967-18FD-25DAD6CBDE3F}"/>
          </ac:spMkLst>
        </pc:spChg>
        <pc:spChg chg="add del mod">
          <ac:chgData name="Gang Liu" userId="c4dd85b7-3634-4bda-801b-46e8dbbd0b49" providerId="ADAL" clId="{05826763-F891-4437-A198-823A87245FB8}" dt="2023-11-22T02:13:07.438" v="302"/>
          <ac:spMkLst>
            <pc:docMk/>
            <pc:sldMk cId="1840217378" sldId="485"/>
            <ac:spMk id="72" creationId="{350CEDF3-16CC-07B4-A454-E1FD5034B494}"/>
          </ac:spMkLst>
        </pc:spChg>
        <pc:spChg chg="add mod ord">
          <ac:chgData name="Gang Liu" userId="c4dd85b7-3634-4bda-801b-46e8dbbd0b49" providerId="ADAL" clId="{05826763-F891-4437-A198-823A87245FB8}" dt="2023-11-22T02:30:51.910" v="541" actId="167"/>
          <ac:spMkLst>
            <pc:docMk/>
            <pc:sldMk cId="1840217378" sldId="485"/>
            <ac:spMk id="73" creationId="{338F5C1C-C8E3-98C4-B191-7B63D46180D7}"/>
          </ac:spMkLst>
        </pc:spChg>
        <pc:spChg chg="add mod">
          <ac:chgData name="Gang Liu" userId="c4dd85b7-3634-4bda-801b-46e8dbbd0b49" providerId="ADAL" clId="{05826763-F891-4437-A198-823A87245FB8}" dt="2023-11-22T02:13:28.713" v="310" actId="1076"/>
          <ac:spMkLst>
            <pc:docMk/>
            <pc:sldMk cId="1840217378" sldId="485"/>
            <ac:spMk id="74" creationId="{EA47FB0E-CA3A-3332-30D1-01C359A1383A}"/>
          </ac:spMkLst>
        </pc:spChg>
        <pc:spChg chg="add mod">
          <ac:chgData name="Gang Liu" userId="c4dd85b7-3634-4bda-801b-46e8dbbd0b49" providerId="ADAL" clId="{05826763-F891-4437-A198-823A87245FB8}" dt="2023-11-22T02:13:33.984" v="314" actId="20577"/>
          <ac:spMkLst>
            <pc:docMk/>
            <pc:sldMk cId="1840217378" sldId="485"/>
            <ac:spMk id="75" creationId="{D9681AD9-82FB-4255-3B05-98ADA0305FC1}"/>
          </ac:spMkLst>
        </pc:spChg>
        <pc:spChg chg="del">
          <ac:chgData name="Gang Liu" userId="c4dd85b7-3634-4bda-801b-46e8dbbd0b49" providerId="ADAL" clId="{05826763-F891-4437-A198-823A87245FB8}" dt="2023-11-22T01:59:59.981" v="37" actId="478"/>
          <ac:spMkLst>
            <pc:docMk/>
            <pc:sldMk cId="1840217378" sldId="485"/>
            <ac:spMk id="77" creationId="{E574180F-FBF6-9046-FD72-115D7F180CEF}"/>
          </ac:spMkLst>
        </pc:spChg>
        <pc:spChg chg="add mod">
          <ac:chgData name="Gang Liu" userId="c4dd85b7-3634-4bda-801b-46e8dbbd0b49" providerId="ADAL" clId="{05826763-F891-4437-A198-823A87245FB8}" dt="2023-11-22T02:22:22.084" v="383" actId="1076"/>
          <ac:spMkLst>
            <pc:docMk/>
            <pc:sldMk cId="1840217378" sldId="485"/>
            <ac:spMk id="79" creationId="{7ADCB015-62C3-F0B2-18CF-CDB042505872}"/>
          </ac:spMkLst>
        </pc:spChg>
        <pc:spChg chg="mod">
          <ac:chgData name="Gang Liu" userId="c4dd85b7-3634-4bda-801b-46e8dbbd0b49" providerId="ADAL" clId="{05826763-F891-4437-A198-823A87245FB8}" dt="2023-11-22T02:23:42.215" v="407" actId="1076"/>
          <ac:spMkLst>
            <pc:docMk/>
            <pc:sldMk cId="1840217378" sldId="485"/>
            <ac:spMk id="85" creationId="{5E4FB143-9EF9-80FB-913C-6C5813489E0C}"/>
          </ac:spMkLst>
        </pc:spChg>
        <pc:spChg chg="mod">
          <ac:chgData name="Gang Liu" userId="c4dd85b7-3634-4bda-801b-46e8dbbd0b49" providerId="ADAL" clId="{05826763-F891-4437-A198-823A87245FB8}" dt="2023-11-22T02:22:26.041" v="384" actId="1076"/>
          <ac:spMkLst>
            <pc:docMk/>
            <pc:sldMk cId="1840217378" sldId="485"/>
            <ac:spMk id="87" creationId="{5D2951DA-8395-D6AA-255D-415AD46A2FD8}"/>
          </ac:spMkLst>
        </pc:spChg>
        <pc:spChg chg="mod">
          <ac:chgData name="Gang Liu" userId="c4dd85b7-3634-4bda-801b-46e8dbbd0b49" providerId="ADAL" clId="{05826763-F891-4437-A198-823A87245FB8}" dt="2023-11-22T02:31:03.071" v="543" actId="1076"/>
          <ac:spMkLst>
            <pc:docMk/>
            <pc:sldMk cId="1840217378" sldId="485"/>
            <ac:spMk id="90" creationId="{37ED5155-4F8C-9E4E-9FBE-34142E81486E}"/>
          </ac:spMkLst>
        </pc:spChg>
        <pc:spChg chg="mod">
          <ac:chgData name="Gang Liu" userId="c4dd85b7-3634-4bda-801b-46e8dbbd0b49" providerId="ADAL" clId="{05826763-F891-4437-A198-823A87245FB8}" dt="2023-11-22T02:28:34.095" v="516" actId="1076"/>
          <ac:spMkLst>
            <pc:docMk/>
            <pc:sldMk cId="1840217378" sldId="485"/>
            <ac:spMk id="93" creationId="{F0AB3B65-D9BF-1B7A-97C8-EB8A1F6D291E}"/>
          </ac:spMkLst>
        </pc:spChg>
        <pc:spChg chg="mod">
          <ac:chgData name="Gang Liu" userId="c4dd85b7-3634-4bda-801b-46e8dbbd0b49" providerId="ADAL" clId="{05826763-F891-4437-A198-823A87245FB8}" dt="2023-11-22T02:22:48.087" v="394" actId="1076"/>
          <ac:spMkLst>
            <pc:docMk/>
            <pc:sldMk cId="1840217378" sldId="485"/>
            <ac:spMk id="96" creationId="{76B7DEB9-A6BD-A865-AB97-7EF27ED28FDB}"/>
          </ac:spMkLst>
        </pc:spChg>
        <pc:spChg chg="mod">
          <ac:chgData name="Gang Liu" userId="c4dd85b7-3634-4bda-801b-46e8dbbd0b49" providerId="ADAL" clId="{05826763-F891-4437-A198-823A87245FB8}" dt="2023-11-22T02:22:54.466" v="395" actId="1076"/>
          <ac:spMkLst>
            <pc:docMk/>
            <pc:sldMk cId="1840217378" sldId="485"/>
            <ac:spMk id="99" creationId="{6404B3AA-6AE9-2604-3480-A436B3AE79C5}"/>
          </ac:spMkLst>
        </pc:spChg>
        <pc:spChg chg="mod">
          <ac:chgData name="Gang Liu" userId="c4dd85b7-3634-4bda-801b-46e8dbbd0b49" providerId="ADAL" clId="{05826763-F891-4437-A198-823A87245FB8}" dt="2023-11-22T02:04:50.943" v="154" actId="14100"/>
          <ac:spMkLst>
            <pc:docMk/>
            <pc:sldMk cId="1840217378" sldId="485"/>
            <ac:spMk id="138" creationId="{FF7AA821-1516-8149-CEE8-A8B067E09AA2}"/>
          </ac:spMkLst>
        </pc:spChg>
        <pc:spChg chg="mod">
          <ac:chgData name="Gang Liu" userId="c4dd85b7-3634-4bda-801b-46e8dbbd0b49" providerId="ADAL" clId="{05826763-F891-4437-A198-823A87245FB8}" dt="2023-11-22T02:30:35.981" v="537" actId="1076"/>
          <ac:spMkLst>
            <pc:docMk/>
            <pc:sldMk cId="1840217378" sldId="485"/>
            <ac:spMk id="142" creationId="{AA29DC77-E4AA-7E10-3A05-679E7C3A0C3B}"/>
          </ac:spMkLst>
        </pc:spChg>
        <pc:spChg chg="mod">
          <ac:chgData name="Gang Liu" userId="c4dd85b7-3634-4bda-801b-46e8dbbd0b49" providerId="ADAL" clId="{05826763-F891-4437-A198-823A87245FB8}" dt="2023-11-22T02:50:31.952" v="670" actId="20577"/>
          <ac:spMkLst>
            <pc:docMk/>
            <pc:sldMk cId="1840217378" sldId="485"/>
            <ac:spMk id="144" creationId="{1F29EC8F-D441-C8D7-9CCD-1D18F7883626}"/>
          </ac:spMkLst>
        </pc:spChg>
        <pc:spChg chg="del">
          <ac:chgData name="Gang Liu" userId="c4dd85b7-3634-4bda-801b-46e8dbbd0b49" providerId="ADAL" clId="{05826763-F891-4437-A198-823A87245FB8}" dt="2023-11-22T01:59:36.628" v="24" actId="478"/>
          <ac:spMkLst>
            <pc:docMk/>
            <pc:sldMk cId="1840217378" sldId="485"/>
            <ac:spMk id="345" creationId="{109CB9AF-E5C2-092D-0726-5DB6CBBFA685}"/>
          </ac:spMkLst>
        </pc:spChg>
        <pc:spChg chg="mod">
          <ac:chgData name="Gang Liu" userId="c4dd85b7-3634-4bda-801b-46e8dbbd0b49" providerId="ADAL" clId="{05826763-F891-4437-A198-823A87245FB8}" dt="2023-11-22T02:01:42.120" v="84" actId="688"/>
          <ac:spMkLst>
            <pc:docMk/>
            <pc:sldMk cId="1840217378" sldId="485"/>
            <ac:spMk id="353" creationId="{4F8331EB-3A9B-40E5-7A7D-3BDD15498186}"/>
          </ac:spMkLst>
        </pc:spChg>
        <pc:grpChg chg="mod">
          <ac:chgData name="Gang Liu" userId="c4dd85b7-3634-4bda-801b-46e8dbbd0b49" providerId="ADAL" clId="{05826763-F891-4437-A198-823A87245FB8}" dt="2023-11-22T02:01:44.368" v="85" actId="1076"/>
          <ac:grpSpMkLst>
            <pc:docMk/>
            <pc:sldMk cId="1840217378" sldId="485"/>
            <ac:grpSpMk id="9" creationId="{8F0E8171-BA82-D072-FBC8-6A4399EAEEB2}"/>
          </ac:grpSpMkLst>
        </pc:grpChg>
        <pc:grpChg chg="del">
          <ac:chgData name="Gang Liu" userId="c4dd85b7-3634-4bda-801b-46e8dbbd0b49" providerId="ADAL" clId="{05826763-F891-4437-A198-823A87245FB8}" dt="2023-11-22T01:59:13.472" v="12" actId="478"/>
          <ac:grpSpMkLst>
            <pc:docMk/>
            <pc:sldMk cId="1840217378" sldId="485"/>
            <ac:grpSpMk id="10" creationId="{52AADF31-7C7D-E384-FC81-1C3E9B2FE35F}"/>
          </ac:grpSpMkLst>
        </pc:grpChg>
        <pc:grpChg chg="add mod">
          <ac:chgData name="Gang Liu" userId="c4dd85b7-3634-4bda-801b-46e8dbbd0b49" providerId="ADAL" clId="{05826763-F891-4437-A198-823A87245FB8}" dt="2023-11-22T02:31:20.044" v="544" actId="1076"/>
          <ac:grpSpMkLst>
            <pc:docMk/>
            <pc:sldMk cId="1840217378" sldId="485"/>
            <ac:grpSpMk id="56" creationId="{ADBA9BB7-4151-4C42-3791-A3A246EB1F33}"/>
          </ac:grpSpMkLst>
        </pc:grpChg>
        <pc:grpChg chg="add mod">
          <ac:chgData name="Gang Liu" userId="c4dd85b7-3634-4bda-801b-46e8dbbd0b49" providerId="ADAL" clId="{05826763-F891-4437-A198-823A87245FB8}" dt="2023-11-22T02:23:30.743" v="405" actId="1076"/>
          <ac:grpSpMkLst>
            <pc:docMk/>
            <pc:sldMk cId="1840217378" sldId="485"/>
            <ac:grpSpMk id="61" creationId="{9388C864-CCF5-E78B-04F5-64D74C413F41}"/>
          </ac:grpSpMkLst>
        </pc:grpChg>
        <pc:grpChg chg="add mod">
          <ac:chgData name="Gang Liu" userId="c4dd85b7-3634-4bda-801b-46e8dbbd0b49" providerId="ADAL" clId="{05826763-F891-4437-A198-823A87245FB8}" dt="2023-11-22T02:23:39.099" v="406" actId="1076"/>
          <ac:grpSpMkLst>
            <pc:docMk/>
            <pc:sldMk cId="1840217378" sldId="485"/>
            <ac:grpSpMk id="64" creationId="{8C022807-A58A-7D9E-1D57-E8CC622C96E7}"/>
          </ac:grpSpMkLst>
        </pc:grpChg>
        <pc:grpChg chg="add mod">
          <ac:chgData name="Gang Liu" userId="c4dd85b7-3634-4bda-801b-46e8dbbd0b49" providerId="ADAL" clId="{05826763-F891-4437-A198-823A87245FB8}" dt="2023-11-22T02:09:03.674" v="274" actId="164"/>
          <ac:grpSpMkLst>
            <pc:docMk/>
            <pc:sldMk cId="1840217378" sldId="485"/>
            <ac:grpSpMk id="68" creationId="{CA31BE6A-8D1F-2545-648C-FEEFA4C64C06}"/>
          </ac:grpSpMkLst>
        </pc:grpChg>
        <pc:grpChg chg="add mod">
          <ac:chgData name="Gang Liu" userId="c4dd85b7-3634-4bda-801b-46e8dbbd0b49" providerId="ADAL" clId="{05826763-F891-4437-A198-823A87245FB8}" dt="2023-11-22T02:09:07.133" v="275" actId="164"/>
          <ac:grpSpMkLst>
            <pc:docMk/>
            <pc:sldMk cId="1840217378" sldId="485"/>
            <ac:grpSpMk id="69" creationId="{BAF05A84-7665-F49A-D57E-841B4A13939F}"/>
          </ac:grpSpMkLst>
        </pc:grpChg>
        <pc:grpChg chg="add mod">
          <ac:chgData name="Gang Liu" userId="c4dd85b7-3634-4bda-801b-46e8dbbd0b49" providerId="ADAL" clId="{05826763-F891-4437-A198-823A87245FB8}" dt="2023-11-22T02:09:10.376" v="276" actId="164"/>
          <ac:grpSpMkLst>
            <pc:docMk/>
            <pc:sldMk cId="1840217378" sldId="485"/>
            <ac:grpSpMk id="70" creationId="{CA3CEC20-4EF9-D75B-FADC-77DC7813A390}"/>
          </ac:grpSpMkLst>
        </pc:grpChg>
        <pc:grpChg chg="add del mod">
          <ac:chgData name="Gang Liu" userId="c4dd85b7-3634-4bda-801b-46e8dbbd0b49" providerId="ADAL" clId="{05826763-F891-4437-A198-823A87245FB8}" dt="2023-11-22T02:28:23.025" v="507" actId="478"/>
          <ac:grpSpMkLst>
            <pc:docMk/>
            <pc:sldMk cId="1840217378" sldId="485"/>
            <ac:grpSpMk id="81" creationId="{31A0C4D5-B1F6-9643-965C-A13C11415396}"/>
          </ac:grpSpMkLst>
        </pc:grpChg>
        <pc:grpChg chg="add mod">
          <ac:chgData name="Gang Liu" userId="c4dd85b7-3634-4bda-801b-46e8dbbd0b49" providerId="ADAL" clId="{05826763-F891-4437-A198-823A87245FB8}" dt="2023-11-22T02:23:42.215" v="407" actId="1076"/>
          <ac:grpSpMkLst>
            <pc:docMk/>
            <pc:sldMk cId="1840217378" sldId="485"/>
            <ac:grpSpMk id="82" creationId="{C3E83BDB-5BEF-B79B-D0BB-3BA5C44BAFCE}"/>
          </ac:grpSpMkLst>
        </pc:grpChg>
        <pc:grpChg chg="add del mod">
          <ac:chgData name="Gang Liu" userId="c4dd85b7-3634-4bda-801b-46e8dbbd0b49" providerId="ADAL" clId="{05826763-F891-4437-A198-823A87245FB8}" dt="2023-11-22T02:28:22.388" v="506" actId="478"/>
          <ac:grpSpMkLst>
            <pc:docMk/>
            <pc:sldMk cId="1840217378" sldId="485"/>
            <ac:grpSpMk id="86" creationId="{F7E91E8F-796B-E18D-7D3F-4DADE2E37670}"/>
          </ac:grpSpMkLst>
        </pc:grpChg>
        <pc:grpChg chg="add mod">
          <ac:chgData name="Gang Liu" userId="c4dd85b7-3634-4bda-801b-46e8dbbd0b49" providerId="ADAL" clId="{05826763-F891-4437-A198-823A87245FB8}" dt="2023-11-22T02:31:03.071" v="543" actId="1076"/>
          <ac:grpSpMkLst>
            <pc:docMk/>
            <pc:sldMk cId="1840217378" sldId="485"/>
            <ac:grpSpMk id="89" creationId="{33FB0A7B-CF0B-53A4-9381-20B88CE238DA}"/>
          </ac:grpSpMkLst>
        </pc:grpChg>
        <pc:grpChg chg="add del mod">
          <ac:chgData name="Gang Liu" userId="c4dd85b7-3634-4bda-801b-46e8dbbd0b49" providerId="ADAL" clId="{05826763-F891-4437-A198-823A87245FB8}" dt="2023-11-22T02:30:29.859" v="534" actId="478"/>
          <ac:grpSpMkLst>
            <pc:docMk/>
            <pc:sldMk cId="1840217378" sldId="485"/>
            <ac:grpSpMk id="92" creationId="{7EC77804-ABD3-B331-5D7D-2B12DB5AAB3A}"/>
          </ac:grpSpMkLst>
        </pc:grpChg>
        <pc:grpChg chg="add del mod">
          <ac:chgData name="Gang Liu" userId="c4dd85b7-3634-4bda-801b-46e8dbbd0b49" providerId="ADAL" clId="{05826763-F891-4437-A198-823A87245FB8}" dt="2023-11-22T02:28:25.339" v="509" actId="478"/>
          <ac:grpSpMkLst>
            <pc:docMk/>
            <pc:sldMk cId="1840217378" sldId="485"/>
            <ac:grpSpMk id="95" creationId="{FFDA47EF-05A7-1352-C933-C8551F9C8A48}"/>
          </ac:grpSpMkLst>
        </pc:grpChg>
        <pc:grpChg chg="add del mod">
          <ac:chgData name="Gang Liu" userId="c4dd85b7-3634-4bda-801b-46e8dbbd0b49" providerId="ADAL" clId="{05826763-F891-4437-A198-823A87245FB8}" dt="2023-11-22T02:28:25.812" v="510" actId="478"/>
          <ac:grpSpMkLst>
            <pc:docMk/>
            <pc:sldMk cId="1840217378" sldId="485"/>
            <ac:grpSpMk id="98" creationId="{8675D8F7-69A5-1949-EC31-2BBDD3FDC2D6}"/>
          </ac:grpSpMkLst>
        </pc:grpChg>
        <pc:grpChg chg="add mod">
          <ac:chgData name="Gang Liu" userId="c4dd85b7-3634-4bda-801b-46e8dbbd0b49" providerId="ADAL" clId="{05826763-F891-4437-A198-823A87245FB8}" dt="2023-11-22T02:30:35.981" v="537" actId="1076"/>
          <ac:grpSpMkLst>
            <pc:docMk/>
            <pc:sldMk cId="1840217378" sldId="485"/>
            <ac:grpSpMk id="141" creationId="{6796DC98-1C9C-4573-378C-62B5DCB73318}"/>
          </ac:grpSpMkLst>
        </pc:grpChg>
        <pc:picChg chg="mod">
          <ac:chgData name="Gang Liu" userId="c4dd85b7-3634-4bda-801b-46e8dbbd0b49" providerId="ADAL" clId="{05826763-F891-4437-A198-823A87245FB8}" dt="2023-11-22T02:00:21.194" v="47" actId="1076"/>
          <ac:picMkLst>
            <pc:docMk/>
            <pc:sldMk cId="1840217378" sldId="485"/>
            <ac:picMk id="2" creationId="{EA7DCC17-347D-D2BF-BF2B-9C598D23C7F4}"/>
          </ac:picMkLst>
        </pc:picChg>
        <pc:picChg chg="mod">
          <ac:chgData name="Gang Liu" userId="c4dd85b7-3634-4bda-801b-46e8dbbd0b49" providerId="ADAL" clId="{05826763-F891-4437-A198-823A87245FB8}" dt="2023-11-22T02:00:19.536" v="46" actId="1076"/>
          <ac:picMkLst>
            <pc:docMk/>
            <pc:sldMk cId="1840217378" sldId="485"/>
            <ac:picMk id="4" creationId="{81759BF4-8975-3861-5194-E51625462910}"/>
          </ac:picMkLst>
        </pc:picChg>
        <pc:picChg chg="del">
          <ac:chgData name="Gang Liu" userId="c4dd85b7-3634-4bda-801b-46e8dbbd0b49" providerId="ADAL" clId="{05826763-F891-4437-A198-823A87245FB8}" dt="2023-11-22T02:01:01.378" v="60" actId="478"/>
          <ac:picMkLst>
            <pc:docMk/>
            <pc:sldMk cId="1840217378" sldId="485"/>
            <ac:picMk id="7" creationId="{F0F28C8F-2E48-A828-08C7-7E73C5EA32E7}"/>
          </ac:picMkLst>
        </pc:picChg>
        <pc:picChg chg="mod">
          <ac:chgData name="Gang Liu" userId="c4dd85b7-3634-4bda-801b-46e8dbbd0b49" providerId="ADAL" clId="{05826763-F891-4437-A198-823A87245FB8}" dt="2023-11-22T02:00:56.006" v="58" actId="1076"/>
          <ac:picMkLst>
            <pc:docMk/>
            <pc:sldMk cId="1840217378" sldId="485"/>
            <ac:picMk id="17" creationId="{D6C07154-004B-9804-E766-3712CDED3556}"/>
          </ac:picMkLst>
        </pc:picChg>
        <pc:picChg chg="del">
          <ac:chgData name="Gang Liu" userId="c4dd85b7-3634-4bda-801b-46e8dbbd0b49" providerId="ADAL" clId="{05826763-F891-4437-A198-823A87245FB8}" dt="2023-11-22T02:00:01.712" v="38" actId="478"/>
          <ac:picMkLst>
            <pc:docMk/>
            <pc:sldMk cId="1840217378" sldId="485"/>
            <ac:picMk id="20" creationId="{7B9B6E7E-AF9A-3FD1-D6AF-3BF5E6B00E88}"/>
          </ac:picMkLst>
        </pc:picChg>
        <pc:picChg chg="del">
          <ac:chgData name="Gang Liu" userId="c4dd85b7-3634-4bda-801b-46e8dbbd0b49" providerId="ADAL" clId="{05826763-F891-4437-A198-823A87245FB8}" dt="2023-11-22T02:00:02.145" v="39" actId="478"/>
          <ac:picMkLst>
            <pc:docMk/>
            <pc:sldMk cId="1840217378" sldId="485"/>
            <ac:picMk id="21" creationId="{9E507143-065A-5C9E-6F41-9B1A9904F30F}"/>
          </ac:picMkLst>
        </pc:picChg>
        <pc:picChg chg="add mod">
          <ac:chgData name="Gang Liu" userId="c4dd85b7-3634-4bda-801b-46e8dbbd0b49" providerId="ADAL" clId="{05826763-F891-4437-A198-823A87245FB8}" dt="2023-11-22T02:00:47.642" v="56" actId="1076"/>
          <ac:picMkLst>
            <pc:docMk/>
            <pc:sldMk cId="1840217378" sldId="485"/>
            <ac:picMk id="22" creationId="{D7DA757C-42C0-6348-947A-60FECCB92B8A}"/>
          </ac:picMkLst>
        </pc:picChg>
        <pc:picChg chg="add mod">
          <ac:chgData name="Gang Liu" userId="c4dd85b7-3634-4bda-801b-46e8dbbd0b49" providerId="ADAL" clId="{05826763-F891-4437-A198-823A87245FB8}" dt="2023-11-22T02:00:47.642" v="56" actId="1076"/>
          <ac:picMkLst>
            <pc:docMk/>
            <pc:sldMk cId="1840217378" sldId="485"/>
            <ac:picMk id="24" creationId="{48B6CD0C-69AE-4A99-088D-657658DC7F11}"/>
          </ac:picMkLst>
        </pc:picChg>
        <pc:picChg chg="add mod">
          <ac:chgData name="Gang Liu" userId="c4dd85b7-3634-4bda-801b-46e8dbbd0b49" providerId="ADAL" clId="{05826763-F891-4437-A198-823A87245FB8}" dt="2023-11-22T02:17:44.417" v="320" actId="1076"/>
          <ac:picMkLst>
            <pc:docMk/>
            <pc:sldMk cId="1840217378" sldId="485"/>
            <ac:picMk id="25" creationId="{A0741A6E-DD90-1A82-A470-ED75EF551D72}"/>
          </ac:picMkLst>
        </pc:picChg>
        <pc:picChg chg="add mod">
          <ac:chgData name="Gang Liu" userId="c4dd85b7-3634-4bda-801b-46e8dbbd0b49" providerId="ADAL" clId="{05826763-F891-4437-A198-823A87245FB8}" dt="2023-11-22T02:03:07.070" v="94" actId="1076"/>
          <ac:picMkLst>
            <pc:docMk/>
            <pc:sldMk cId="1840217378" sldId="485"/>
            <ac:picMk id="26" creationId="{BFC12AFA-B9E5-5891-3506-9F72E810C638}"/>
          </ac:picMkLst>
        </pc:picChg>
        <pc:picChg chg="del">
          <ac:chgData name="Gang Liu" userId="c4dd85b7-3634-4bda-801b-46e8dbbd0b49" providerId="ADAL" clId="{05826763-F891-4437-A198-823A87245FB8}" dt="2023-11-22T01:59:50.980" v="28" actId="478"/>
          <ac:picMkLst>
            <pc:docMk/>
            <pc:sldMk cId="1840217378" sldId="485"/>
            <ac:picMk id="27" creationId="{A4C02626-3A75-672D-8C53-38BFF39F1416}"/>
          </ac:picMkLst>
        </pc:picChg>
        <pc:picChg chg="add mod">
          <ac:chgData name="Gang Liu" userId="c4dd85b7-3634-4bda-801b-46e8dbbd0b49" providerId="ADAL" clId="{05826763-F891-4437-A198-823A87245FB8}" dt="2023-11-22T02:03:14.376" v="97" actId="1076"/>
          <ac:picMkLst>
            <pc:docMk/>
            <pc:sldMk cId="1840217378" sldId="485"/>
            <ac:picMk id="28" creationId="{A7507803-75A7-FB98-0615-B35A9C4E2B82}"/>
          </ac:picMkLst>
        </pc:picChg>
        <pc:picChg chg="add mod">
          <ac:chgData name="Gang Liu" userId="c4dd85b7-3634-4bda-801b-46e8dbbd0b49" providerId="ADAL" clId="{05826763-F891-4437-A198-823A87245FB8}" dt="2023-11-22T02:03:21.924" v="100" actId="1076"/>
          <ac:picMkLst>
            <pc:docMk/>
            <pc:sldMk cId="1840217378" sldId="485"/>
            <ac:picMk id="29" creationId="{DB7844DB-E7FE-A6C9-4812-3CA526C7B3FD}"/>
          </ac:picMkLst>
        </pc:picChg>
        <pc:picChg chg="add del mod">
          <ac:chgData name="Gang Liu" userId="c4dd85b7-3634-4bda-801b-46e8dbbd0b49" providerId="ADAL" clId="{05826763-F891-4437-A198-823A87245FB8}" dt="2023-11-22T01:59:56.663" v="33" actId="478"/>
          <ac:picMkLst>
            <pc:docMk/>
            <pc:sldMk cId="1840217378" sldId="485"/>
            <ac:picMk id="30" creationId="{566FE4FA-3316-F5D0-32B7-59DC8F32E16B}"/>
          </ac:picMkLst>
        </pc:picChg>
        <pc:picChg chg="add mod">
          <ac:chgData name="Gang Liu" userId="c4dd85b7-3634-4bda-801b-46e8dbbd0b49" providerId="ADAL" clId="{05826763-F891-4437-A198-823A87245FB8}" dt="2023-11-22T02:26:13.531" v="435" actId="1076"/>
          <ac:picMkLst>
            <pc:docMk/>
            <pc:sldMk cId="1840217378" sldId="485"/>
            <ac:picMk id="32" creationId="{96B3A8F1-5C3E-2079-1216-9793B44F28F6}"/>
          </ac:picMkLst>
        </pc:picChg>
        <pc:picChg chg="del">
          <ac:chgData name="Gang Liu" userId="c4dd85b7-3634-4bda-801b-46e8dbbd0b49" providerId="ADAL" clId="{05826763-F891-4437-A198-823A87245FB8}" dt="2023-11-22T01:59:53.103" v="31" actId="478"/>
          <ac:picMkLst>
            <pc:docMk/>
            <pc:sldMk cId="1840217378" sldId="485"/>
            <ac:picMk id="33" creationId="{E94B3623-260B-FD8F-4D30-DCAC24353384}"/>
          </ac:picMkLst>
        </pc:picChg>
        <pc:picChg chg="add mod">
          <ac:chgData name="Gang Liu" userId="c4dd85b7-3634-4bda-801b-46e8dbbd0b49" providerId="ADAL" clId="{05826763-F891-4437-A198-823A87245FB8}" dt="2023-11-22T02:09:10.376" v="276" actId="164"/>
          <ac:picMkLst>
            <pc:docMk/>
            <pc:sldMk cId="1840217378" sldId="485"/>
            <ac:picMk id="40" creationId="{4C2A0959-B963-C2F0-1D18-9EFBC05A3F01}"/>
          </ac:picMkLst>
        </pc:picChg>
        <pc:picChg chg="add mod">
          <ac:chgData name="Gang Liu" userId="c4dd85b7-3634-4bda-801b-46e8dbbd0b49" providerId="ADAL" clId="{05826763-F891-4437-A198-823A87245FB8}" dt="2023-11-22T02:09:07.133" v="275" actId="164"/>
          <ac:picMkLst>
            <pc:docMk/>
            <pc:sldMk cId="1840217378" sldId="485"/>
            <ac:picMk id="41" creationId="{3AE823DB-1F67-BAEE-23EE-C4436BBDDB99}"/>
          </ac:picMkLst>
        </pc:picChg>
        <pc:picChg chg="add mod">
          <ac:chgData name="Gang Liu" userId="c4dd85b7-3634-4bda-801b-46e8dbbd0b49" providerId="ADAL" clId="{05826763-F891-4437-A198-823A87245FB8}" dt="2023-11-22T02:09:03.674" v="274" actId="164"/>
          <ac:picMkLst>
            <pc:docMk/>
            <pc:sldMk cId="1840217378" sldId="485"/>
            <ac:picMk id="42" creationId="{946562AD-C08F-5068-65F5-B39597DC1439}"/>
          </ac:picMkLst>
        </pc:picChg>
        <pc:picChg chg="add mod">
          <ac:chgData name="Gang Liu" userId="c4dd85b7-3634-4bda-801b-46e8dbbd0b49" providerId="ADAL" clId="{05826763-F891-4437-A198-823A87245FB8}" dt="2023-11-22T02:23:30.743" v="405" actId="1076"/>
          <ac:picMkLst>
            <pc:docMk/>
            <pc:sldMk cId="1840217378" sldId="485"/>
            <ac:picMk id="47" creationId="{84D0894E-D255-5878-F893-96726278297E}"/>
          </ac:picMkLst>
        </pc:picChg>
        <pc:picChg chg="add mod">
          <ac:chgData name="Gang Liu" userId="c4dd85b7-3634-4bda-801b-46e8dbbd0b49" providerId="ADAL" clId="{05826763-F891-4437-A198-823A87245FB8}" dt="2023-11-22T02:23:39.099" v="406" actId="1076"/>
          <ac:picMkLst>
            <pc:docMk/>
            <pc:sldMk cId="1840217378" sldId="485"/>
            <ac:picMk id="58" creationId="{555A7111-6EB6-E1DA-FF2E-72F541CCC33D}"/>
          </ac:picMkLst>
        </pc:picChg>
        <pc:picChg chg="del">
          <ac:chgData name="Gang Liu" userId="c4dd85b7-3634-4bda-801b-46e8dbbd0b49" providerId="ADAL" clId="{05826763-F891-4437-A198-823A87245FB8}" dt="2023-11-22T01:59:08.817" v="7" actId="478"/>
          <ac:picMkLst>
            <pc:docMk/>
            <pc:sldMk cId="1840217378" sldId="485"/>
            <ac:picMk id="62" creationId="{637C459E-815A-1624-74D1-3EF1B722125A}"/>
          </ac:picMkLst>
        </pc:picChg>
        <pc:picChg chg="del">
          <ac:chgData name="Gang Liu" userId="c4dd85b7-3634-4bda-801b-46e8dbbd0b49" providerId="ADAL" clId="{05826763-F891-4437-A198-823A87245FB8}" dt="2023-11-22T01:59:09.354" v="8" actId="478"/>
          <ac:picMkLst>
            <pc:docMk/>
            <pc:sldMk cId="1840217378" sldId="485"/>
            <ac:picMk id="63" creationId="{E52A35A4-E89D-0ABF-8768-A00D865F540D}"/>
          </ac:picMkLst>
        </pc:picChg>
        <pc:picChg chg="del">
          <ac:chgData name="Gang Liu" userId="c4dd85b7-3634-4bda-801b-46e8dbbd0b49" providerId="ADAL" clId="{05826763-F891-4437-A198-823A87245FB8}" dt="2023-11-22T01:59:57.810" v="35" actId="478"/>
          <ac:picMkLst>
            <pc:docMk/>
            <pc:sldMk cId="1840217378" sldId="485"/>
            <ac:picMk id="66" creationId="{01D676C7-AA2F-151A-9B57-A92CD33F4F25}"/>
          </ac:picMkLst>
        </pc:picChg>
        <pc:picChg chg="add mod">
          <ac:chgData name="Gang Liu" userId="c4dd85b7-3634-4bda-801b-46e8dbbd0b49" providerId="ADAL" clId="{05826763-F891-4437-A198-823A87245FB8}" dt="2023-11-22T02:22:22.084" v="383" actId="1076"/>
          <ac:picMkLst>
            <pc:docMk/>
            <pc:sldMk cId="1840217378" sldId="485"/>
            <ac:picMk id="80" creationId="{E92CE8F8-163F-7191-3E2C-23764F8C9F1F}"/>
          </ac:picMkLst>
        </pc:picChg>
        <pc:picChg chg="mod">
          <ac:chgData name="Gang Liu" userId="c4dd85b7-3634-4bda-801b-46e8dbbd0b49" providerId="ADAL" clId="{05826763-F891-4437-A198-823A87245FB8}" dt="2023-11-22T02:23:42.215" v="407" actId="1076"/>
          <ac:picMkLst>
            <pc:docMk/>
            <pc:sldMk cId="1840217378" sldId="485"/>
            <ac:picMk id="83" creationId="{FCD78B49-3C83-3A02-F78C-B10F3A5B9C1A}"/>
          </ac:picMkLst>
        </pc:picChg>
        <pc:picChg chg="del">
          <ac:chgData name="Gang Liu" userId="c4dd85b7-3634-4bda-801b-46e8dbbd0b49" providerId="ADAL" clId="{05826763-F891-4437-A198-823A87245FB8}" dt="2023-11-22T01:59:35.261" v="23" actId="478"/>
          <ac:picMkLst>
            <pc:docMk/>
            <pc:sldMk cId="1840217378" sldId="485"/>
            <ac:picMk id="84" creationId="{A8FE66A9-6FDE-779B-1E88-D1EB6B5A8274}"/>
          </ac:picMkLst>
        </pc:picChg>
        <pc:picChg chg="mod">
          <ac:chgData name="Gang Liu" userId="c4dd85b7-3634-4bda-801b-46e8dbbd0b49" providerId="ADAL" clId="{05826763-F891-4437-A198-823A87245FB8}" dt="2023-11-22T02:22:26.041" v="384" actId="1076"/>
          <ac:picMkLst>
            <pc:docMk/>
            <pc:sldMk cId="1840217378" sldId="485"/>
            <ac:picMk id="88" creationId="{BEA9123E-C088-5500-3822-1C1F8A6B9074}"/>
          </ac:picMkLst>
        </pc:picChg>
        <pc:picChg chg="mod">
          <ac:chgData name="Gang Liu" userId="c4dd85b7-3634-4bda-801b-46e8dbbd0b49" providerId="ADAL" clId="{05826763-F891-4437-A198-823A87245FB8}" dt="2023-11-22T02:31:03.071" v="543" actId="1076"/>
          <ac:picMkLst>
            <pc:docMk/>
            <pc:sldMk cId="1840217378" sldId="485"/>
            <ac:picMk id="91" creationId="{8AE8F002-35B4-A777-39C3-9E3E06D3AADA}"/>
          </ac:picMkLst>
        </pc:picChg>
        <pc:picChg chg="mod">
          <ac:chgData name="Gang Liu" userId="c4dd85b7-3634-4bda-801b-46e8dbbd0b49" providerId="ADAL" clId="{05826763-F891-4437-A198-823A87245FB8}" dt="2023-11-22T02:28:34.095" v="516" actId="1076"/>
          <ac:picMkLst>
            <pc:docMk/>
            <pc:sldMk cId="1840217378" sldId="485"/>
            <ac:picMk id="94" creationId="{09C62AE2-2706-0B97-D7A6-E2930C73C47D}"/>
          </ac:picMkLst>
        </pc:picChg>
        <pc:picChg chg="mod">
          <ac:chgData name="Gang Liu" userId="c4dd85b7-3634-4bda-801b-46e8dbbd0b49" providerId="ADAL" clId="{05826763-F891-4437-A198-823A87245FB8}" dt="2023-11-22T02:22:48.087" v="394" actId="1076"/>
          <ac:picMkLst>
            <pc:docMk/>
            <pc:sldMk cId="1840217378" sldId="485"/>
            <ac:picMk id="97" creationId="{A30D18AA-D00C-D6E9-D984-3F3607EC5898}"/>
          </ac:picMkLst>
        </pc:picChg>
        <pc:picChg chg="mod">
          <ac:chgData name="Gang Liu" userId="c4dd85b7-3634-4bda-801b-46e8dbbd0b49" providerId="ADAL" clId="{05826763-F891-4437-A198-823A87245FB8}" dt="2023-11-22T02:22:54.466" v="395" actId="1076"/>
          <ac:picMkLst>
            <pc:docMk/>
            <pc:sldMk cId="1840217378" sldId="485"/>
            <ac:picMk id="100" creationId="{28AD34BD-F065-DF6C-6241-E803E557B466}"/>
          </ac:picMkLst>
        </pc:picChg>
        <pc:picChg chg="mod">
          <ac:chgData name="Gang Liu" userId="c4dd85b7-3634-4bda-801b-46e8dbbd0b49" providerId="ADAL" clId="{05826763-F891-4437-A198-823A87245FB8}" dt="2023-11-22T02:17:21.255" v="315" actId="1076"/>
          <ac:picMkLst>
            <pc:docMk/>
            <pc:sldMk cId="1840217378" sldId="485"/>
            <ac:picMk id="132" creationId="{5FE48397-7C6C-533E-CF1B-38239CADE039}"/>
          </ac:picMkLst>
        </pc:picChg>
        <pc:picChg chg="mod">
          <ac:chgData name="Gang Liu" userId="c4dd85b7-3634-4bda-801b-46e8dbbd0b49" providerId="ADAL" clId="{05826763-F891-4437-A198-823A87245FB8}" dt="2023-11-22T02:30:35.981" v="537" actId="1076"/>
          <ac:picMkLst>
            <pc:docMk/>
            <pc:sldMk cId="1840217378" sldId="485"/>
            <ac:picMk id="143" creationId="{A63B1874-6935-C52F-5955-033BD52661BD}"/>
          </ac:picMkLst>
        </pc:picChg>
        <pc:picChg chg="mod">
          <ac:chgData name="Gang Liu" userId="c4dd85b7-3634-4bda-801b-46e8dbbd0b49" providerId="ADAL" clId="{05826763-F891-4437-A198-823A87245FB8}" dt="2023-11-22T02:31:20.044" v="544" actId="1076"/>
          <ac:picMkLst>
            <pc:docMk/>
            <pc:sldMk cId="1840217378" sldId="485"/>
            <ac:picMk id="145" creationId="{87396CC0-3CCA-0113-E652-FCAD027AF32F}"/>
          </ac:picMkLst>
        </pc:picChg>
        <pc:picChg chg="del">
          <ac:chgData name="Gang Liu" userId="c4dd85b7-3634-4bda-801b-46e8dbbd0b49" providerId="ADAL" clId="{05826763-F891-4437-A198-823A87245FB8}" dt="2023-11-22T02:00:03.593" v="41" actId="478"/>
          <ac:picMkLst>
            <pc:docMk/>
            <pc:sldMk cId="1840217378" sldId="485"/>
            <ac:picMk id="177" creationId="{73054640-4F9D-50B2-FEA7-1B546B07AE40}"/>
          </ac:picMkLst>
        </pc:picChg>
        <pc:picChg chg="mod">
          <ac:chgData name="Gang Liu" userId="c4dd85b7-3634-4bda-801b-46e8dbbd0b49" providerId="ADAL" clId="{05826763-F891-4437-A198-823A87245FB8}" dt="2023-11-22T02:17:23.747" v="317" actId="1076"/>
          <ac:picMkLst>
            <pc:docMk/>
            <pc:sldMk cId="1840217378" sldId="485"/>
            <ac:picMk id="352" creationId="{E5730374-7068-D86E-D2F4-43569AA8FCAD}"/>
          </ac:picMkLst>
        </pc:picChg>
        <pc:picChg chg="mod">
          <ac:chgData name="Gang Liu" userId="c4dd85b7-3634-4bda-801b-46e8dbbd0b49" providerId="ADAL" clId="{05826763-F891-4437-A198-823A87245FB8}" dt="2023-11-22T02:04:52.159" v="155" actId="1076"/>
          <ac:picMkLst>
            <pc:docMk/>
            <pc:sldMk cId="1840217378" sldId="485"/>
            <ac:picMk id="357" creationId="{17352781-B896-6194-9261-DBFA35D5B3A1}"/>
          </ac:picMkLst>
        </pc:picChg>
        <pc:cxnChg chg="del mod">
          <ac:chgData name="Gang Liu" userId="c4dd85b7-3634-4bda-801b-46e8dbbd0b49" providerId="ADAL" clId="{05826763-F891-4437-A198-823A87245FB8}" dt="2023-11-22T02:00:34.265" v="53" actId="478"/>
          <ac:cxnSpMkLst>
            <pc:docMk/>
            <pc:sldMk cId="1840217378" sldId="485"/>
            <ac:cxnSpMk id="13" creationId="{6DC4533E-7E1A-7BC0-9AB4-A166BE51A2F4}"/>
          </ac:cxnSpMkLst>
        </pc:cxnChg>
        <pc:cxnChg chg="del mod">
          <ac:chgData name="Gang Liu" userId="c4dd85b7-3634-4bda-801b-46e8dbbd0b49" providerId="ADAL" clId="{05826763-F891-4437-A198-823A87245FB8}" dt="2023-11-22T02:27:43.281" v="452" actId="478"/>
          <ac:cxnSpMkLst>
            <pc:docMk/>
            <pc:sldMk cId="1840217378" sldId="485"/>
            <ac:cxnSpMk id="31" creationId="{FA9E081D-E185-A66F-B123-974D28DBF246}"/>
          </ac:cxnSpMkLst>
        </pc:cxnChg>
        <pc:cxnChg chg="del mod">
          <ac:chgData name="Gang Liu" userId="c4dd85b7-3634-4bda-801b-46e8dbbd0b49" providerId="ADAL" clId="{05826763-F891-4437-A198-823A87245FB8}" dt="2023-11-22T01:59:52.337" v="30" actId="478"/>
          <ac:cxnSpMkLst>
            <pc:docMk/>
            <pc:sldMk cId="1840217378" sldId="485"/>
            <ac:cxnSpMk id="38" creationId="{9D57A0DE-0CC8-5876-F37B-0138FABE8725}"/>
          </ac:cxnSpMkLst>
        </pc:cxnChg>
        <pc:cxnChg chg="del mod">
          <ac:chgData name="Gang Liu" userId="c4dd85b7-3634-4bda-801b-46e8dbbd0b49" providerId="ADAL" clId="{05826763-F891-4437-A198-823A87245FB8}" dt="2023-11-22T01:59:55.010" v="32" actId="478"/>
          <ac:cxnSpMkLst>
            <pc:docMk/>
            <pc:sldMk cId="1840217378" sldId="485"/>
            <ac:cxnSpMk id="46" creationId="{8B11B205-7317-5C6F-EA5C-8770DEDFDE81}"/>
          </ac:cxnSpMkLst>
        </pc:cxnChg>
        <pc:cxnChg chg="del mod">
          <ac:chgData name="Gang Liu" userId="c4dd85b7-3634-4bda-801b-46e8dbbd0b49" providerId="ADAL" clId="{05826763-F891-4437-A198-823A87245FB8}" dt="2023-11-22T01:59:57.265" v="34" actId="478"/>
          <ac:cxnSpMkLst>
            <pc:docMk/>
            <pc:sldMk cId="1840217378" sldId="485"/>
            <ac:cxnSpMk id="48" creationId="{16A7D66E-5F67-B620-23BD-EDC6549F8C6B}"/>
          </ac:cxnSpMkLst>
        </pc:cxnChg>
        <pc:cxnChg chg="add del mod">
          <ac:chgData name="Gang Liu" userId="c4dd85b7-3634-4bda-801b-46e8dbbd0b49" providerId="ADAL" clId="{05826763-F891-4437-A198-823A87245FB8}" dt="2023-11-22T02:27:48.389" v="455" actId="478"/>
          <ac:cxnSpMkLst>
            <pc:docMk/>
            <pc:sldMk cId="1840217378" sldId="485"/>
            <ac:cxnSpMk id="49" creationId="{FB60113F-2B2D-4F3D-7747-B66382BDFB5F}"/>
          </ac:cxnSpMkLst>
        </pc:cxnChg>
        <pc:cxnChg chg="add del mod">
          <ac:chgData name="Gang Liu" userId="c4dd85b7-3634-4bda-801b-46e8dbbd0b49" providerId="ADAL" clId="{05826763-F891-4437-A198-823A87245FB8}" dt="2023-11-22T02:27:47.586" v="454" actId="478"/>
          <ac:cxnSpMkLst>
            <pc:docMk/>
            <pc:sldMk cId="1840217378" sldId="485"/>
            <ac:cxnSpMk id="52" creationId="{80A3EE2F-B2DF-1480-6821-055EDFCB5E81}"/>
          </ac:cxnSpMkLst>
        </pc:cxnChg>
        <pc:cxnChg chg="add del mod">
          <ac:chgData name="Gang Liu" userId="c4dd85b7-3634-4bda-801b-46e8dbbd0b49" providerId="ADAL" clId="{05826763-F891-4437-A198-823A87245FB8}" dt="2023-11-22T02:27:42.307" v="451" actId="478"/>
          <ac:cxnSpMkLst>
            <pc:docMk/>
            <pc:sldMk cId="1840217378" sldId="485"/>
            <ac:cxnSpMk id="103" creationId="{78325BB4-2FB3-D341-EB1C-F7DF0748096F}"/>
          </ac:cxnSpMkLst>
        </pc:cxnChg>
        <pc:cxnChg chg="add del mod">
          <ac:chgData name="Gang Liu" userId="c4dd85b7-3634-4bda-801b-46e8dbbd0b49" providerId="ADAL" clId="{05826763-F891-4437-A198-823A87245FB8}" dt="2023-11-22T02:27:40.331" v="448" actId="478"/>
          <ac:cxnSpMkLst>
            <pc:docMk/>
            <pc:sldMk cId="1840217378" sldId="485"/>
            <ac:cxnSpMk id="107" creationId="{7C59F6DE-5A2B-94DB-9660-A57B5D0B0F2D}"/>
          </ac:cxnSpMkLst>
        </pc:cxnChg>
        <pc:cxnChg chg="add del mod">
          <ac:chgData name="Gang Liu" userId="c4dd85b7-3634-4bda-801b-46e8dbbd0b49" providerId="ADAL" clId="{05826763-F891-4437-A198-823A87245FB8}" dt="2023-11-22T02:27:43.849" v="453" actId="478"/>
          <ac:cxnSpMkLst>
            <pc:docMk/>
            <pc:sldMk cId="1840217378" sldId="485"/>
            <ac:cxnSpMk id="110" creationId="{86055A07-342F-820F-A6A3-27B19F421E9F}"/>
          </ac:cxnSpMkLst>
        </pc:cxnChg>
        <pc:cxnChg chg="add del mod">
          <ac:chgData name="Gang Liu" userId="c4dd85b7-3634-4bda-801b-46e8dbbd0b49" providerId="ADAL" clId="{05826763-F891-4437-A198-823A87245FB8}" dt="2023-11-22T02:27:41.638" v="450" actId="478"/>
          <ac:cxnSpMkLst>
            <pc:docMk/>
            <pc:sldMk cId="1840217378" sldId="485"/>
            <ac:cxnSpMk id="113" creationId="{86646ECA-102B-46FB-906D-4253CA337317}"/>
          </ac:cxnSpMkLst>
        </pc:cxnChg>
        <pc:cxnChg chg="add del mod">
          <ac:chgData name="Gang Liu" userId="c4dd85b7-3634-4bda-801b-46e8dbbd0b49" providerId="ADAL" clId="{05826763-F891-4437-A198-823A87245FB8}" dt="2023-11-22T02:27:40.955" v="449" actId="478"/>
          <ac:cxnSpMkLst>
            <pc:docMk/>
            <pc:sldMk cId="1840217378" sldId="485"/>
            <ac:cxnSpMk id="116" creationId="{0C01251E-092C-17AC-5305-E574EA809404}"/>
          </ac:cxnSpMkLst>
        </pc:cxnChg>
        <pc:cxnChg chg="del">
          <ac:chgData name="Gang Liu" userId="c4dd85b7-3634-4bda-801b-46e8dbbd0b49" providerId="ADAL" clId="{05826763-F891-4437-A198-823A87245FB8}" dt="2023-11-22T01:59:58.399" v="36" actId="478"/>
          <ac:cxnSpMkLst>
            <pc:docMk/>
            <pc:sldMk cId="1840217378" sldId="485"/>
            <ac:cxnSpMk id="121" creationId="{DC10BA08-2109-4D0C-593D-921F58FD4B26}"/>
          </ac:cxnSpMkLst>
        </pc:cxnChg>
        <pc:cxnChg chg="del mod">
          <ac:chgData name="Gang Liu" userId="c4dd85b7-3634-4bda-801b-46e8dbbd0b49" providerId="ADAL" clId="{05826763-F891-4437-A198-823A87245FB8}" dt="2023-11-22T02:00:22.298" v="48" actId="478"/>
          <ac:cxnSpMkLst>
            <pc:docMk/>
            <pc:sldMk cId="1840217378" sldId="485"/>
            <ac:cxnSpMk id="122" creationId="{20F49089-ED03-D178-B4FD-758715692CB0}"/>
          </ac:cxnSpMkLst>
        </pc:cxnChg>
        <pc:cxnChg chg="add del mod">
          <ac:chgData name="Gang Liu" userId="c4dd85b7-3634-4bda-801b-46e8dbbd0b49" providerId="ADAL" clId="{05826763-F891-4437-A198-823A87245FB8}" dt="2023-11-22T02:27:39.599" v="447" actId="478"/>
          <ac:cxnSpMkLst>
            <pc:docMk/>
            <pc:sldMk cId="1840217378" sldId="485"/>
            <ac:cxnSpMk id="125" creationId="{0B77512E-9BC4-0A1D-718D-8340C7881506}"/>
          </ac:cxnSpMkLst>
        </pc:cxnChg>
        <pc:cxnChg chg="add del mod">
          <ac:chgData name="Gang Liu" userId="c4dd85b7-3634-4bda-801b-46e8dbbd0b49" providerId="ADAL" clId="{05826763-F891-4437-A198-823A87245FB8}" dt="2023-11-22T02:27:38.573" v="446" actId="478"/>
          <ac:cxnSpMkLst>
            <pc:docMk/>
            <pc:sldMk cId="1840217378" sldId="485"/>
            <ac:cxnSpMk id="131" creationId="{276A6F33-44C6-FD8E-F194-955055C6AC16}"/>
          </ac:cxnSpMkLst>
        </pc:cxnChg>
        <pc:cxnChg chg="add mod">
          <ac:chgData name="Gang Liu" userId="c4dd85b7-3634-4bda-801b-46e8dbbd0b49" providerId="ADAL" clId="{05826763-F891-4437-A198-823A87245FB8}" dt="2023-11-22T02:33:03.160" v="591"/>
          <ac:cxnSpMkLst>
            <pc:docMk/>
            <pc:sldMk cId="1840217378" sldId="485"/>
            <ac:cxnSpMk id="146" creationId="{ACD76BD2-060B-072E-40FB-74D09F202601}"/>
          </ac:cxnSpMkLst>
        </pc:cxnChg>
        <pc:cxnChg chg="add mod">
          <ac:chgData name="Gang Liu" userId="c4dd85b7-3634-4bda-801b-46e8dbbd0b49" providerId="ADAL" clId="{05826763-F891-4437-A198-823A87245FB8}" dt="2023-11-22T02:33:09.465" v="592"/>
          <ac:cxnSpMkLst>
            <pc:docMk/>
            <pc:sldMk cId="1840217378" sldId="485"/>
            <ac:cxnSpMk id="147" creationId="{42C28EC0-2B10-63D9-C8F3-C4A10790E6E2}"/>
          </ac:cxnSpMkLst>
        </pc:cxnChg>
        <pc:cxnChg chg="add mod">
          <ac:chgData name="Gang Liu" userId="c4dd85b7-3634-4bda-801b-46e8dbbd0b49" providerId="ADAL" clId="{05826763-F891-4437-A198-823A87245FB8}" dt="2023-11-22T02:33:09.465" v="592"/>
          <ac:cxnSpMkLst>
            <pc:docMk/>
            <pc:sldMk cId="1840217378" sldId="485"/>
            <ac:cxnSpMk id="148" creationId="{9FEEFDAD-1088-459B-9026-B9E7AE597669}"/>
          </ac:cxnSpMkLst>
        </pc:cxnChg>
        <pc:cxnChg chg="add mod">
          <ac:chgData name="Gang Liu" userId="c4dd85b7-3634-4bda-801b-46e8dbbd0b49" providerId="ADAL" clId="{05826763-F891-4437-A198-823A87245FB8}" dt="2023-11-22T02:33:09.465" v="592"/>
          <ac:cxnSpMkLst>
            <pc:docMk/>
            <pc:sldMk cId="1840217378" sldId="485"/>
            <ac:cxnSpMk id="149" creationId="{7A7A3C4D-1E10-CC36-3A19-AC4A61009A5C}"/>
          </ac:cxnSpMkLst>
        </pc:cxnChg>
        <pc:cxnChg chg="del mod">
          <ac:chgData name="Gang Liu" userId="c4dd85b7-3634-4bda-801b-46e8dbbd0b49" providerId="ADAL" clId="{05826763-F891-4437-A198-823A87245FB8}" dt="2023-11-22T02:00:03.163" v="40" actId="478"/>
          <ac:cxnSpMkLst>
            <pc:docMk/>
            <pc:sldMk cId="1840217378" sldId="485"/>
            <ac:cxnSpMk id="179" creationId="{BE7DB1DC-1370-BE5B-09AC-FA1FB323DC19}"/>
          </ac:cxnSpMkLst>
        </pc:cxnChg>
        <pc:cxnChg chg="del mod">
          <ac:chgData name="Gang Liu" userId="c4dd85b7-3634-4bda-801b-46e8dbbd0b49" providerId="ADAL" clId="{05826763-F891-4437-A198-823A87245FB8}" dt="2023-11-22T01:59:51.751" v="29" actId="478"/>
          <ac:cxnSpMkLst>
            <pc:docMk/>
            <pc:sldMk cId="1840217378" sldId="485"/>
            <ac:cxnSpMk id="335" creationId="{56BE8A11-53B7-B96A-A4D3-C9AFB54ECB01}"/>
          </ac:cxnSpMkLst>
        </pc:cxnChg>
      </pc:sldChg>
      <pc:sldChg chg="addSp modSp mod">
        <pc:chgData name="Gang Liu" userId="c4dd85b7-3634-4bda-801b-46e8dbbd0b49" providerId="ADAL" clId="{05826763-F891-4437-A198-823A87245FB8}" dt="2023-11-22T02:51:29.104" v="721" actId="1076"/>
        <pc:sldMkLst>
          <pc:docMk/>
          <pc:sldMk cId="713288064" sldId="2134805010"/>
        </pc:sldMkLst>
        <pc:spChg chg="add mod">
          <ac:chgData name="Gang Liu" userId="c4dd85b7-3634-4bda-801b-46e8dbbd0b49" providerId="ADAL" clId="{05826763-F891-4437-A198-823A87245FB8}" dt="2023-11-22T02:51:29.104" v="721" actId="1076"/>
          <ac:spMkLst>
            <pc:docMk/>
            <pc:sldMk cId="713288064" sldId="2134805010"/>
            <ac:spMk id="2" creationId="{598C403A-6638-6C14-77F9-AE6179C5752E}"/>
          </ac:spMkLst>
        </pc:spChg>
        <pc:spChg chg="mod">
          <ac:chgData name="Gang Liu" userId="c4dd85b7-3634-4bda-801b-46e8dbbd0b49" providerId="ADAL" clId="{05826763-F891-4437-A198-823A87245FB8}" dt="2023-11-22T02:51:04.326" v="696" actId="20577"/>
          <ac:spMkLst>
            <pc:docMk/>
            <pc:sldMk cId="713288064" sldId="2134805010"/>
            <ac:spMk id="5" creationId="{7826B4A3-52EB-5771-217F-C5C48325D56B}"/>
          </ac:spMkLst>
        </pc:sp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557293412" sldId="213480501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01774263" sldId="213480502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473215404" sldId="2134805028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574777844" sldId="2134805029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310964314" sldId="2134805030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079077224" sldId="213480503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229350180" sldId="2134805038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95210017" sldId="2134805039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068147578" sldId="2134805042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062472480" sldId="2134805043"/>
        </pc:sldMkLst>
      </pc:sldChg>
      <pc:sldChg chg="addSp delSp modSp mod setBg modNotesTx">
        <pc:chgData name="Gang Liu" userId="c4dd85b7-3634-4bda-801b-46e8dbbd0b49" providerId="ADAL" clId="{05826763-F891-4437-A198-823A87245FB8}" dt="2023-11-22T02:58:00.344" v="778" actId="20577"/>
        <pc:sldMkLst>
          <pc:docMk/>
          <pc:sldMk cId="2532484727" sldId="2134805044"/>
        </pc:sldMkLst>
        <pc:spChg chg="add mod">
          <ac:chgData name="Gang Liu" userId="c4dd85b7-3634-4bda-801b-46e8dbbd0b49" providerId="ADAL" clId="{05826763-F891-4437-A198-823A87245FB8}" dt="2023-11-22T02:54:27.169" v="741" actId="1076"/>
          <ac:spMkLst>
            <pc:docMk/>
            <pc:sldMk cId="2532484727" sldId="2134805044"/>
            <ac:spMk id="5" creationId="{3638F726-D22A-4B17-8F87-7190E17B6F0A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6" creationId="{F3060C83-F051-4F0E-ABAD-AA0DFC48B218}"/>
          </ac:spMkLst>
        </pc:spChg>
        <pc:spChg chg="del">
          <ac:chgData name="Gang Liu" userId="c4dd85b7-3634-4bda-801b-46e8dbbd0b49" providerId="ADAL" clId="{05826763-F891-4437-A198-823A87245FB8}" dt="2023-11-22T01:57:20.437" v="2" actId="478"/>
          <ac:spMkLst>
            <pc:docMk/>
            <pc:sldMk cId="2532484727" sldId="2134805044"/>
            <ac:spMk id="9" creationId="{488FF69D-3F8E-6C73-47FB-5F287BE7CA70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1" creationId="{83C98ABE-055B-441F-B07E-44F97F083C39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3" creationId="{29FDB030-9B49-4CED-8CCD-4D99382388AC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5" creationId="{3783CA14-24A1-485C-8B30-D6A5D87987AD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7" creationId="{9A97C86A-04D6-40F7-AE84-31AB43E6A846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9" creationId="{FF9F2414-84E8-453E-B1F3-389FDE8192D9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21" creationId="{3ECA69A1-7536-43AC-85EF-C7106179F5ED}"/>
          </ac:spMkLst>
        </pc:spChg>
        <pc:picChg chg="del">
          <ac:chgData name="Gang Liu" userId="c4dd85b7-3634-4bda-801b-46e8dbbd0b49" providerId="ADAL" clId="{05826763-F891-4437-A198-823A87245FB8}" dt="2023-11-22T01:57:19.047" v="1" actId="478"/>
          <ac:picMkLst>
            <pc:docMk/>
            <pc:sldMk cId="2532484727" sldId="2134805044"/>
            <ac:picMk id="3" creationId="{F47DAFBA-DBC4-4636-CFAE-C1393F6BF22C}"/>
          </ac:picMkLst>
        </pc:picChg>
        <pc:picChg chg="add mod">
          <ac:chgData name="Gang Liu" userId="c4dd85b7-3634-4bda-801b-46e8dbbd0b49" providerId="ADAL" clId="{05826763-F891-4437-A198-823A87245FB8}" dt="2023-11-22T02:54:13.380" v="727" actId="1076"/>
          <ac:picMkLst>
            <pc:docMk/>
            <pc:sldMk cId="2532484727" sldId="2134805044"/>
            <ac:picMk id="4" creationId="{2765ED33-90D8-9202-1CD2-115B182571D1}"/>
          </ac:picMkLst>
        </pc:picChg>
      </pc:sldChg>
      <pc:sldChg chg="addSp delSp modSp add mod delAnim modAnim">
        <pc:chgData name="Gang Liu" userId="c4dd85b7-3634-4bda-801b-46e8dbbd0b49" providerId="ADAL" clId="{05826763-F891-4437-A198-823A87245FB8}" dt="2023-11-22T02:50:44.702" v="692" actId="20577"/>
        <pc:sldMkLst>
          <pc:docMk/>
          <pc:sldMk cId="1494313680" sldId="2134805045"/>
        </pc:sldMkLst>
        <pc:spChg chg="mod">
          <ac:chgData name="Gang Liu" userId="c4dd85b7-3634-4bda-801b-46e8dbbd0b49" providerId="ADAL" clId="{05826763-F891-4437-A198-823A87245FB8}" dt="2023-11-22T02:31:35.806" v="547" actId="1076"/>
          <ac:spMkLst>
            <pc:docMk/>
            <pc:sldMk cId="1494313680" sldId="2134805045"/>
            <ac:spMk id="18" creationId="{3EBA999E-ED2D-BEF6-A783-D76646C86EAA}"/>
          </ac:spMkLst>
        </pc:spChg>
        <pc:spChg chg="add del mod">
          <ac:chgData name="Gang Liu" userId="c4dd85b7-3634-4bda-801b-46e8dbbd0b49" providerId="ADAL" clId="{05826763-F891-4437-A198-823A87245FB8}" dt="2023-11-22T02:36:51.874" v="620" actId="478"/>
          <ac:spMkLst>
            <pc:docMk/>
            <pc:sldMk cId="1494313680" sldId="2134805045"/>
            <ac:spMk id="33" creationId="{61826371-020B-860B-76A4-F38ECC049370}"/>
          </ac:spMkLst>
        </pc:spChg>
        <pc:spChg chg="add del">
          <ac:chgData name="Gang Liu" userId="c4dd85b7-3634-4bda-801b-46e8dbbd0b49" providerId="ADAL" clId="{05826763-F891-4437-A198-823A87245FB8}" dt="2023-11-22T02:37:39.335" v="622" actId="478"/>
          <ac:spMkLst>
            <pc:docMk/>
            <pc:sldMk cId="1494313680" sldId="2134805045"/>
            <ac:spMk id="38" creationId="{0CDC7509-CA9B-5633-D38B-3B22BE6088AB}"/>
          </ac:spMkLst>
        </pc:spChg>
        <pc:spChg chg="add mod">
          <ac:chgData name="Gang Liu" userId="c4dd85b7-3634-4bda-801b-46e8dbbd0b49" providerId="ADAL" clId="{05826763-F891-4437-A198-823A87245FB8}" dt="2023-11-22T02:39:45.502" v="627"/>
          <ac:spMkLst>
            <pc:docMk/>
            <pc:sldMk cId="1494313680" sldId="2134805045"/>
            <ac:spMk id="46" creationId="{F87300A7-5246-4797-84AA-0C2EF1412170}"/>
          </ac:spMkLst>
        </pc:spChg>
        <pc:spChg chg="add del mod">
          <ac:chgData name="Gang Liu" userId="c4dd85b7-3634-4bda-801b-46e8dbbd0b49" providerId="ADAL" clId="{05826763-F891-4437-A198-823A87245FB8}" dt="2023-11-22T02:46:19.118" v="638" actId="478"/>
          <ac:spMkLst>
            <pc:docMk/>
            <pc:sldMk cId="1494313680" sldId="2134805045"/>
            <ac:spMk id="48" creationId="{EB7B7E76-5B8F-386C-AA99-64F1B033878E}"/>
          </ac:spMkLst>
        </pc:spChg>
        <pc:spChg chg="add mod">
          <ac:chgData name="Gang Liu" userId="c4dd85b7-3634-4bda-801b-46e8dbbd0b49" providerId="ADAL" clId="{05826763-F891-4437-A198-823A87245FB8}" dt="2023-11-22T02:47:02.215" v="641" actId="693"/>
          <ac:spMkLst>
            <pc:docMk/>
            <pc:sldMk cId="1494313680" sldId="2134805045"/>
            <ac:spMk id="49" creationId="{F3047A8D-1DDA-D4BD-77EA-AD777FAB0731}"/>
          </ac:spMkLst>
        </pc:spChg>
        <pc:spChg chg="mod ord">
          <ac:chgData name="Gang Liu" userId="c4dd85b7-3634-4bda-801b-46e8dbbd0b49" providerId="ADAL" clId="{05826763-F891-4437-A198-823A87245FB8}" dt="2023-11-22T02:31:28.343" v="545" actId="167"/>
          <ac:spMkLst>
            <pc:docMk/>
            <pc:sldMk cId="1494313680" sldId="2134805045"/>
            <ac:spMk id="71" creationId="{93CA5A33-3712-9967-18FD-25DAD6CBDE3F}"/>
          </ac:spMkLst>
        </pc:spChg>
        <pc:spChg chg="mod ord">
          <ac:chgData name="Gang Liu" userId="c4dd85b7-3634-4bda-801b-46e8dbbd0b49" providerId="ADAL" clId="{05826763-F891-4437-A198-823A87245FB8}" dt="2023-11-22T02:31:31.504" v="546" actId="167"/>
          <ac:spMkLst>
            <pc:docMk/>
            <pc:sldMk cId="1494313680" sldId="2134805045"/>
            <ac:spMk id="73" creationId="{338F5C1C-C8E3-98C4-B191-7B63D46180D7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79" creationId="{7ADCB015-62C3-F0B2-18CF-CDB042505872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87" creationId="{5D2951DA-8395-D6AA-255D-415AD46A2FD8}"/>
          </ac:spMkLst>
        </pc:spChg>
        <pc:spChg chg="mod">
          <ac:chgData name="Gang Liu" userId="c4dd85b7-3634-4bda-801b-46e8dbbd0b49" providerId="ADAL" clId="{05826763-F891-4437-A198-823A87245FB8}" dt="2023-11-22T02:31:45.410" v="570" actId="1038"/>
          <ac:spMkLst>
            <pc:docMk/>
            <pc:sldMk cId="1494313680" sldId="2134805045"/>
            <ac:spMk id="90" creationId="{37ED5155-4F8C-9E4E-9FBE-34142E81486E}"/>
          </ac:spMkLst>
        </pc:spChg>
        <pc:spChg chg="mod">
          <ac:chgData name="Gang Liu" userId="c4dd85b7-3634-4bda-801b-46e8dbbd0b49" providerId="ADAL" clId="{05826763-F891-4437-A198-823A87245FB8}" dt="2023-11-22T02:31:45.410" v="570" actId="1038"/>
          <ac:spMkLst>
            <pc:docMk/>
            <pc:sldMk cId="1494313680" sldId="2134805045"/>
            <ac:spMk id="93" creationId="{F0AB3B65-D9BF-1B7A-97C8-EB8A1F6D291E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96" creationId="{76B7DEB9-A6BD-A865-AB97-7EF27ED28FDB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99" creationId="{6404B3AA-6AE9-2604-3480-A436B3AE79C5}"/>
          </ac:spMkLst>
        </pc:spChg>
        <pc:spChg chg="mod">
          <ac:chgData name="Gang Liu" userId="c4dd85b7-3634-4bda-801b-46e8dbbd0b49" providerId="ADAL" clId="{05826763-F891-4437-A198-823A87245FB8}" dt="2023-11-22T02:50:44.702" v="692" actId="20577"/>
          <ac:spMkLst>
            <pc:docMk/>
            <pc:sldMk cId="1494313680" sldId="2134805045"/>
            <ac:spMk id="144" creationId="{1F29EC8F-D441-C8D7-9CCD-1D18F7883626}"/>
          </ac:spMkLst>
        </pc:spChg>
        <pc:spChg chg="mod">
          <ac:chgData name="Gang Liu" userId="c4dd85b7-3634-4bda-801b-46e8dbbd0b49" providerId="ADAL" clId="{05826763-F891-4437-A198-823A87245FB8}" dt="2023-11-22T02:28:13.121" v="501" actId="20577"/>
          <ac:spMkLst>
            <pc:docMk/>
            <pc:sldMk cId="1494313680" sldId="2134805045"/>
            <ac:spMk id="334" creationId="{3B1087A6-4AE7-9EB4-A536-8BCA108CAEC8}"/>
          </ac:spMkLst>
        </pc:spChg>
        <pc:grpChg chg="mod">
          <ac:chgData name="Gang Liu" userId="c4dd85b7-3634-4bda-801b-46e8dbbd0b49" providerId="ADAL" clId="{05826763-F891-4437-A198-823A87245FB8}" dt="2023-11-22T02:31:35.806" v="547" actId="1076"/>
          <ac:grpSpMkLst>
            <pc:docMk/>
            <pc:sldMk cId="1494313680" sldId="2134805045"/>
            <ac:grpSpMk id="56" creationId="{ADBA9BB7-4151-4C42-3791-A3A246EB1F33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81" creationId="{31A0C4D5-B1F6-9643-965C-A13C11415396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86" creationId="{F7E91E8F-796B-E18D-7D3F-4DADE2E37670}"/>
          </ac:grpSpMkLst>
        </pc:grpChg>
        <pc:grpChg chg="mod">
          <ac:chgData name="Gang Liu" userId="c4dd85b7-3634-4bda-801b-46e8dbbd0b49" providerId="ADAL" clId="{05826763-F891-4437-A198-823A87245FB8}" dt="2023-11-22T02:31:45.410" v="570" actId="1038"/>
          <ac:grpSpMkLst>
            <pc:docMk/>
            <pc:sldMk cId="1494313680" sldId="2134805045"/>
            <ac:grpSpMk id="89" creationId="{33FB0A7B-CF0B-53A4-9381-20B88CE238DA}"/>
          </ac:grpSpMkLst>
        </pc:grpChg>
        <pc:grpChg chg="mod">
          <ac:chgData name="Gang Liu" userId="c4dd85b7-3634-4bda-801b-46e8dbbd0b49" providerId="ADAL" clId="{05826763-F891-4437-A198-823A87245FB8}" dt="2023-11-22T02:31:45.410" v="570" actId="1038"/>
          <ac:grpSpMkLst>
            <pc:docMk/>
            <pc:sldMk cId="1494313680" sldId="2134805045"/>
            <ac:grpSpMk id="92" creationId="{7EC77804-ABD3-B331-5D7D-2B12DB5AAB3A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95" creationId="{FFDA47EF-05A7-1352-C933-C8551F9C8A48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98" creationId="{8675D8F7-69A5-1949-EC31-2BBDD3FDC2D6}"/>
          </ac:grpSpMkLst>
        </pc:grpChg>
        <pc:picChg chg="add del mod">
          <ac:chgData name="Gang Liu" userId="c4dd85b7-3634-4bda-801b-46e8dbbd0b49" providerId="ADAL" clId="{05826763-F891-4437-A198-823A87245FB8}" dt="2023-11-22T02:34:56.263" v="597" actId="478"/>
          <ac:picMkLst>
            <pc:docMk/>
            <pc:sldMk cId="1494313680" sldId="2134805045"/>
            <ac:picMk id="31" creationId="{AD929A24-EA90-E106-ACC9-621DF8E7AE2F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80" creationId="{E92CE8F8-163F-7191-3E2C-23764F8C9F1F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88" creationId="{BEA9123E-C088-5500-3822-1C1F8A6B9074}"/>
          </ac:picMkLst>
        </pc:picChg>
        <pc:picChg chg="mod">
          <ac:chgData name="Gang Liu" userId="c4dd85b7-3634-4bda-801b-46e8dbbd0b49" providerId="ADAL" clId="{05826763-F891-4437-A198-823A87245FB8}" dt="2023-11-22T02:31:45.410" v="570" actId="1038"/>
          <ac:picMkLst>
            <pc:docMk/>
            <pc:sldMk cId="1494313680" sldId="2134805045"/>
            <ac:picMk id="91" creationId="{8AE8F002-35B4-A777-39C3-9E3E06D3AADA}"/>
          </ac:picMkLst>
        </pc:picChg>
        <pc:picChg chg="mod">
          <ac:chgData name="Gang Liu" userId="c4dd85b7-3634-4bda-801b-46e8dbbd0b49" providerId="ADAL" clId="{05826763-F891-4437-A198-823A87245FB8}" dt="2023-11-22T02:31:45.410" v="570" actId="1038"/>
          <ac:picMkLst>
            <pc:docMk/>
            <pc:sldMk cId="1494313680" sldId="2134805045"/>
            <ac:picMk id="94" creationId="{09C62AE2-2706-0B97-D7A6-E2930C73C47D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97" creationId="{A30D18AA-D00C-D6E9-D984-3F3607EC5898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100" creationId="{28AD34BD-F065-DF6C-6241-E803E557B466}"/>
          </ac:picMkLst>
        </pc:picChg>
        <pc:picChg chg="mod">
          <ac:chgData name="Gang Liu" userId="c4dd85b7-3634-4bda-801b-46e8dbbd0b49" providerId="ADAL" clId="{05826763-F891-4437-A198-823A87245FB8}" dt="2023-11-22T02:31:35.806" v="547" actId="1076"/>
          <ac:picMkLst>
            <pc:docMk/>
            <pc:sldMk cId="1494313680" sldId="2134805045"/>
            <ac:picMk id="145" creationId="{87396CC0-3CCA-0113-E652-FCAD027AF32F}"/>
          </ac:picMkLst>
        </pc:picChg>
        <pc:cxnChg chg="add mod">
          <ac:chgData name="Gang Liu" userId="c4dd85b7-3634-4bda-801b-46e8dbbd0b49" providerId="ADAL" clId="{05826763-F891-4437-A198-823A87245FB8}" dt="2023-11-22T02:32:33.017" v="580" actId="14100"/>
          <ac:cxnSpMkLst>
            <pc:docMk/>
            <pc:sldMk cId="1494313680" sldId="2134805045"/>
            <ac:cxnSpMk id="6" creationId="{362FA2A6-0951-7F44-CD4A-1D0D1B53544E}"/>
          </ac:cxnSpMkLst>
        </pc:cxnChg>
        <pc:cxnChg chg="add mod">
          <ac:chgData name="Gang Liu" userId="c4dd85b7-3634-4bda-801b-46e8dbbd0b49" providerId="ADAL" clId="{05826763-F891-4437-A198-823A87245FB8}" dt="2023-11-22T02:32:38.792" v="583" actId="14100"/>
          <ac:cxnSpMkLst>
            <pc:docMk/>
            <pc:sldMk cId="1494313680" sldId="2134805045"/>
            <ac:cxnSpMk id="10" creationId="{31A7273B-91B0-3B29-3403-7EAACA8B96EB}"/>
          </ac:cxnSpMkLst>
        </pc:cxnChg>
        <pc:cxnChg chg="add mod">
          <ac:chgData name="Gang Liu" userId="c4dd85b7-3634-4bda-801b-46e8dbbd0b49" providerId="ADAL" clId="{05826763-F891-4437-A198-823A87245FB8}" dt="2023-11-22T02:32:45.826" v="586" actId="14100"/>
          <ac:cxnSpMkLst>
            <pc:docMk/>
            <pc:sldMk cId="1494313680" sldId="2134805045"/>
            <ac:cxnSpMk id="13" creationId="{7490E77C-54EA-E67D-FD80-3FD409174FE8}"/>
          </ac:cxnSpMkLst>
        </pc:cxnChg>
        <pc:cxnChg chg="add mod">
          <ac:chgData name="Gang Liu" userId="c4dd85b7-3634-4bda-801b-46e8dbbd0b49" providerId="ADAL" clId="{05826763-F891-4437-A198-823A87245FB8}" dt="2023-11-22T02:32:55.019" v="590" actId="14100"/>
          <ac:cxnSpMkLst>
            <pc:docMk/>
            <pc:sldMk cId="1494313680" sldId="2134805045"/>
            <ac:cxnSpMk id="20" creationId="{0E526590-901A-244A-8EB3-A89A50271F1F}"/>
          </ac:cxnSpMkLst>
        </pc:cxn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034540545" sldId="2134805045"/>
        </pc:sldMkLst>
      </pc:sldChg>
      <pc:sldChg chg="modSp add del mod">
        <pc:chgData name="Gang Liu" userId="c4dd85b7-3634-4bda-801b-46e8dbbd0b49" providerId="ADAL" clId="{05826763-F891-4437-A198-823A87245FB8}" dt="2023-11-22T02:31:53.690" v="571" actId="2696"/>
        <pc:sldMkLst>
          <pc:docMk/>
          <pc:sldMk cId="1118466538" sldId="2134805046"/>
        </pc:sldMkLst>
        <pc:spChg chg="mod">
          <ac:chgData name="Gang Liu" userId="c4dd85b7-3634-4bda-801b-46e8dbbd0b49" providerId="ADAL" clId="{05826763-F891-4437-A198-823A87245FB8}" dt="2023-11-22T02:30:08.503" v="531" actId="207"/>
          <ac:spMkLst>
            <pc:docMk/>
            <pc:sldMk cId="1118466538" sldId="2134805046"/>
            <ac:spMk id="71" creationId="{93CA5A33-3712-9967-18FD-25DAD6CBDE3F}"/>
          </ac:spMkLst>
        </pc:spChg>
        <pc:spChg chg="mod">
          <ac:chgData name="Gang Liu" userId="c4dd85b7-3634-4bda-801b-46e8dbbd0b49" providerId="ADAL" clId="{05826763-F891-4437-A198-823A87245FB8}" dt="2023-11-22T02:30:03.759" v="529" actId="207"/>
          <ac:spMkLst>
            <pc:docMk/>
            <pc:sldMk cId="1118466538" sldId="2134805046"/>
            <ac:spMk id="73" creationId="{338F5C1C-C8E3-98C4-B191-7B63D46180D7}"/>
          </ac:spMkLst>
        </pc:spChg>
        <pc:spChg chg="mod">
          <ac:chgData name="Gang Liu" userId="c4dd85b7-3634-4bda-801b-46e8dbbd0b49" providerId="ADAL" clId="{05826763-F891-4437-A198-823A87245FB8}" dt="2023-11-22T02:28:18.180" v="505" actId="20577"/>
          <ac:spMkLst>
            <pc:docMk/>
            <pc:sldMk cId="1118466538" sldId="2134805046"/>
            <ac:spMk id="334" creationId="{3B1087A6-4AE7-9EB4-A536-8BCA108CAEC8}"/>
          </ac:spMkLst>
        </pc:sp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782164140" sldId="2134805046"/>
        </pc:sldMkLst>
      </pc:sldChg>
      <pc:sldChg chg="addSp modSp add mod modAnim">
        <pc:chgData name="Gang Liu" userId="c4dd85b7-3634-4bda-801b-46e8dbbd0b49" providerId="ADAL" clId="{05826763-F891-4437-A198-823A87245FB8}" dt="2023-11-22T02:50:40.983" v="686" actId="20577"/>
        <pc:sldMkLst>
          <pc:docMk/>
          <pc:sldMk cId="3519954158" sldId="2134805046"/>
        </pc:sldMkLst>
        <pc:spChg chg="add mod">
          <ac:chgData name="Gang Liu" userId="c4dd85b7-3634-4bda-801b-46e8dbbd0b49" providerId="ADAL" clId="{05826763-F891-4437-A198-823A87245FB8}" dt="2023-11-22T02:50:00.547" v="651"/>
          <ac:spMkLst>
            <pc:docMk/>
            <pc:sldMk cId="3519954158" sldId="2134805046"/>
            <ac:spMk id="10" creationId="{37D969AB-7CB6-2A31-91F4-1830D594B980}"/>
          </ac:spMkLst>
        </pc:spChg>
        <pc:spChg chg="mod">
          <ac:chgData name="Gang Liu" userId="c4dd85b7-3634-4bda-801b-46e8dbbd0b49" providerId="ADAL" clId="{05826763-F891-4437-A198-823A87245FB8}" dt="2023-11-22T02:50:40.983" v="686" actId="20577"/>
          <ac:spMkLst>
            <pc:docMk/>
            <pc:sldMk cId="3519954158" sldId="2134805046"/>
            <ac:spMk id="144" creationId="{1F29EC8F-D441-C8D7-9CCD-1D18F7883626}"/>
          </ac:spMkLst>
        </pc:spChg>
        <pc:spChg chg="mod">
          <ac:chgData name="Gang Liu" userId="c4dd85b7-3634-4bda-801b-46e8dbbd0b49" providerId="ADAL" clId="{05826763-F891-4437-A198-823A87245FB8}" dt="2023-11-22T02:31:58.879" v="577" actId="20577"/>
          <ac:spMkLst>
            <pc:docMk/>
            <pc:sldMk cId="3519954158" sldId="2134805046"/>
            <ac:spMk id="334" creationId="{3B1087A6-4AE7-9EB4-A536-8BCA108CAEC8}"/>
          </ac:spMkLst>
        </pc:sp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5" creationId="{6F0CD659-8D05-D7D1-7E69-6798F560FB1D}"/>
          </ac:cxnSpMkLst>
        </pc:cxn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6" creationId="{4248617C-2004-29BE-728F-1C61ED7864E8}"/>
          </ac:cxnSpMkLst>
        </pc:cxn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7" creationId="{5CD3486B-DF35-A04C-6D3F-B9246E4A4486}"/>
          </ac:cxnSpMkLst>
        </pc:cxn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8" creationId="{7C0EFEE5-AA44-8739-C8CF-D0D34A2C09E8}"/>
          </ac:cxnSpMkLst>
        </pc:cxn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210803953" sldId="2134805047"/>
        </pc:sldMkLst>
      </pc:sldChg>
      <pc:sldChg chg="addSp delSp modSp add mod modNotesTx">
        <pc:chgData name="Gang Liu" userId="c4dd85b7-3634-4bda-801b-46e8dbbd0b49" providerId="ADAL" clId="{05826763-F891-4437-A198-823A87245FB8}" dt="2023-11-22T03:04:51.483" v="1562" actId="207"/>
        <pc:sldMkLst>
          <pc:docMk/>
          <pc:sldMk cId="2843458305" sldId="2134805047"/>
        </pc:sldMkLst>
        <pc:spChg chg="mod">
          <ac:chgData name="Gang Liu" userId="c4dd85b7-3634-4bda-801b-46e8dbbd0b49" providerId="ADAL" clId="{05826763-F891-4437-A198-823A87245FB8}" dt="2023-11-22T02:58:11.939" v="792" actId="20577"/>
          <ac:spMkLst>
            <pc:docMk/>
            <pc:sldMk cId="2843458305" sldId="2134805047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3:04:51.483" v="1562" actId="207"/>
          <ac:spMkLst>
            <pc:docMk/>
            <pc:sldMk cId="2843458305" sldId="2134805047"/>
            <ac:spMk id="6" creationId="{5083831D-5E88-935D-577F-8BDF64D3C309}"/>
          </ac:spMkLst>
        </pc:spChg>
        <pc:picChg chg="add mod">
          <ac:chgData name="Gang Liu" userId="c4dd85b7-3634-4bda-801b-46e8dbbd0b49" providerId="ADAL" clId="{05826763-F891-4437-A198-823A87245FB8}" dt="2023-11-22T02:57:55.675" v="776" actId="1076"/>
          <ac:picMkLst>
            <pc:docMk/>
            <pc:sldMk cId="2843458305" sldId="2134805047"/>
            <ac:picMk id="3" creationId="{1D923D1B-3F0E-1367-F9F9-71F7336628C1}"/>
          </ac:picMkLst>
        </pc:picChg>
        <pc:picChg chg="del">
          <ac:chgData name="Gang Liu" userId="c4dd85b7-3634-4bda-801b-46e8dbbd0b49" providerId="ADAL" clId="{05826763-F891-4437-A198-823A87245FB8}" dt="2023-11-22T02:54:31.648" v="743" actId="478"/>
          <ac:picMkLst>
            <pc:docMk/>
            <pc:sldMk cId="2843458305" sldId="2134805047"/>
            <ac:picMk id="4" creationId="{2765ED33-90D8-9202-1CD2-115B182571D1}"/>
          </ac:picMkLst>
        </pc:picChg>
      </pc:sldChg>
      <pc:sldChg chg="addSp modSp add mod ord modNotesTx">
        <pc:chgData name="Gang Liu" userId="c4dd85b7-3634-4bda-801b-46e8dbbd0b49" providerId="ADAL" clId="{05826763-F891-4437-A198-823A87245FB8}" dt="2023-11-22T03:07:52.752" v="1637" actId="1076"/>
        <pc:sldMkLst>
          <pc:docMk/>
          <pc:sldMk cId="637942449" sldId="2134805048"/>
        </pc:sldMkLst>
        <pc:spChg chg="mod">
          <ac:chgData name="Gang Liu" userId="c4dd85b7-3634-4bda-801b-46e8dbbd0b49" providerId="ADAL" clId="{05826763-F891-4437-A198-823A87245FB8}" dt="2023-11-22T03:06:44.965" v="1624" actId="20577"/>
          <ac:spMkLst>
            <pc:docMk/>
            <pc:sldMk cId="637942449" sldId="2134805048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3:07:52.752" v="1637" actId="1076"/>
          <ac:spMkLst>
            <pc:docMk/>
            <pc:sldMk cId="637942449" sldId="2134805048"/>
            <ac:spMk id="6" creationId="{CBA62480-7F3D-9ED1-28DA-346C87624D8C}"/>
          </ac:spMkLst>
        </pc:spChg>
        <pc:picChg chg="add mod">
          <ac:chgData name="Gang Liu" userId="c4dd85b7-3634-4bda-801b-46e8dbbd0b49" providerId="ADAL" clId="{05826763-F891-4437-A198-823A87245FB8}" dt="2023-11-22T03:07:50.614" v="1636" actId="14100"/>
          <ac:picMkLst>
            <pc:docMk/>
            <pc:sldMk cId="637942449" sldId="2134805048"/>
            <ac:picMk id="3" creationId="{44B34314-7184-3122-2F01-D74E91CD88CB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028218723" sldId="2134805048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408364238" sldId="2134805049"/>
        </pc:sldMkLst>
      </pc:sldChg>
      <pc:sldChg chg="addSp modSp add mod modNotesTx">
        <pc:chgData name="Gang Liu" userId="c4dd85b7-3634-4bda-801b-46e8dbbd0b49" providerId="ADAL" clId="{05826763-F891-4437-A198-823A87245FB8}" dt="2023-11-22T03:07:44.714" v="1635" actId="1076"/>
        <pc:sldMkLst>
          <pc:docMk/>
          <pc:sldMk cId="4063438412" sldId="2134805049"/>
        </pc:sldMkLst>
        <pc:spChg chg="add mod">
          <ac:chgData name="Gang Liu" userId="c4dd85b7-3634-4bda-801b-46e8dbbd0b49" providerId="ADAL" clId="{05826763-F891-4437-A198-823A87245FB8}" dt="2023-11-22T03:07:44.714" v="1635" actId="1076"/>
          <ac:spMkLst>
            <pc:docMk/>
            <pc:sldMk cId="4063438412" sldId="2134805049"/>
            <ac:spMk id="2" creationId="{DA96B834-5D38-971C-F416-A9537D52E871}"/>
          </ac:spMkLst>
        </pc:spChg>
        <pc:spChg chg="mod">
          <ac:chgData name="Gang Liu" userId="c4dd85b7-3634-4bda-801b-46e8dbbd0b49" providerId="ADAL" clId="{05826763-F891-4437-A198-823A87245FB8}" dt="2023-11-22T03:06:48.907" v="1627" actId="20577"/>
          <ac:spMkLst>
            <pc:docMk/>
            <pc:sldMk cId="4063438412" sldId="2134805049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3:07:42.852" v="1634" actId="1076"/>
          <ac:picMkLst>
            <pc:docMk/>
            <pc:sldMk cId="4063438412" sldId="2134805049"/>
            <ac:picMk id="4" creationId="{0A6149AC-EC68-949A-8E15-8A87DE6DAB09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563507034" sldId="2134805050"/>
        </pc:sldMkLst>
      </pc:sldChg>
      <pc:sldChg chg="addSp modSp add mod modAnim modNotesTx">
        <pc:chgData name="Gang Liu" userId="c4dd85b7-3634-4bda-801b-46e8dbbd0b49" providerId="ADAL" clId="{05826763-F891-4437-A198-823A87245FB8}" dt="2023-11-22T03:11:21.891" v="1672"/>
        <pc:sldMkLst>
          <pc:docMk/>
          <pc:sldMk cId="3355207272" sldId="2134805050"/>
        </pc:sldMkLst>
        <pc:spChg chg="mod">
          <ac:chgData name="Gang Liu" userId="c4dd85b7-3634-4bda-801b-46e8dbbd0b49" providerId="ADAL" clId="{05826763-F891-4437-A198-823A87245FB8}" dt="2023-11-22T03:08:05.909" v="1646" actId="20577"/>
          <ac:spMkLst>
            <pc:docMk/>
            <pc:sldMk cId="3355207272" sldId="2134805050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3:09:04.519" v="1655" actId="1076"/>
          <ac:spMkLst>
            <pc:docMk/>
            <pc:sldMk cId="3355207272" sldId="2134805050"/>
            <ac:spMk id="6" creationId="{6F31AAFB-F8EA-E714-0E90-DBCCBCBBF630}"/>
          </ac:spMkLst>
        </pc:spChg>
        <pc:picChg chg="add mod ord">
          <ac:chgData name="Gang Liu" userId="c4dd85b7-3634-4bda-801b-46e8dbbd0b49" providerId="ADAL" clId="{05826763-F891-4437-A198-823A87245FB8}" dt="2023-11-22T03:10:51.408" v="1663" actId="1076"/>
          <ac:picMkLst>
            <pc:docMk/>
            <pc:sldMk cId="3355207272" sldId="2134805050"/>
            <ac:picMk id="3" creationId="{B1B4495D-DC51-CFB0-993C-702A63487015}"/>
          </ac:picMkLst>
        </pc:picChg>
        <pc:picChg chg="add mod">
          <ac:chgData name="Gang Liu" userId="c4dd85b7-3634-4bda-801b-46e8dbbd0b49" providerId="ADAL" clId="{05826763-F891-4437-A198-823A87245FB8}" dt="2023-11-22T03:10:49.225" v="1662" actId="1076"/>
          <ac:picMkLst>
            <pc:docMk/>
            <pc:sldMk cId="3355207272" sldId="2134805050"/>
            <ac:picMk id="8" creationId="{9C45346A-AF65-FB5D-A313-F0CFA324A18A}"/>
          </ac:picMkLst>
        </pc:picChg>
        <pc:picChg chg="add mod">
          <ac:chgData name="Gang Liu" userId="c4dd85b7-3634-4bda-801b-46e8dbbd0b49" providerId="ADAL" clId="{05826763-F891-4437-A198-823A87245FB8}" dt="2023-11-22T03:11:18.680" v="1671" actId="14100"/>
          <ac:picMkLst>
            <pc:docMk/>
            <pc:sldMk cId="3355207272" sldId="2134805050"/>
            <ac:picMk id="10" creationId="{913CBD6F-10B3-92A6-32E9-F2E3F8BFC38B}"/>
          </ac:picMkLst>
        </pc:picChg>
      </pc:sldChg>
      <pc:sldChg chg="addSp modSp add mod modNotesTx">
        <pc:chgData name="Gang Liu" userId="c4dd85b7-3634-4bda-801b-46e8dbbd0b49" providerId="ADAL" clId="{05826763-F891-4437-A198-823A87245FB8}" dt="2023-11-22T03:24:56.887" v="2166" actId="20577"/>
        <pc:sldMkLst>
          <pc:docMk/>
          <pc:sldMk cId="647285244" sldId="2134805051"/>
        </pc:sldMkLst>
        <pc:spChg chg="add mod">
          <ac:chgData name="Gang Liu" userId="c4dd85b7-3634-4bda-801b-46e8dbbd0b49" providerId="ADAL" clId="{05826763-F891-4437-A198-823A87245FB8}" dt="2023-11-22T03:23:21.054" v="1901" actId="20577"/>
          <ac:spMkLst>
            <pc:docMk/>
            <pc:sldMk cId="647285244" sldId="2134805051"/>
            <ac:spMk id="3" creationId="{DCE69235-9C36-A617-7C2F-239B775F902B}"/>
          </ac:spMkLst>
        </pc:spChg>
        <pc:spChg chg="mod">
          <ac:chgData name="Gang Liu" userId="c4dd85b7-3634-4bda-801b-46e8dbbd0b49" providerId="ADAL" clId="{05826763-F891-4437-A198-823A87245FB8}" dt="2023-11-22T03:23:01.865" v="1891" actId="20577"/>
          <ac:spMkLst>
            <pc:docMk/>
            <pc:sldMk cId="647285244" sldId="2134805051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3:23:13.620" v="1897" actId="1076"/>
          <ac:spMkLst>
            <pc:docMk/>
            <pc:sldMk cId="647285244" sldId="2134805051"/>
            <ac:spMk id="6" creationId="{16E644F5-5CFD-933B-45CB-2E512E56CD63}"/>
          </ac:spMkLst>
        </pc:spChg>
        <pc:spChg chg="add mod">
          <ac:chgData name="Gang Liu" userId="c4dd85b7-3634-4bda-801b-46e8dbbd0b49" providerId="ADAL" clId="{05826763-F891-4437-A198-823A87245FB8}" dt="2023-11-22T03:24:56.887" v="2166" actId="20577"/>
          <ac:spMkLst>
            <pc:docMk/>
            <pc:sldMk cId="647285244" sldId="2134805051"/>
            <ac:spMk id="7" creationId="{FF60AC50-A5E2-3291-DFAE-3DC849D0007E}"/>
          </ac:spMkLst>
        </pc:sp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674828633" sldId="2134805051"/>
        </pc:sldMkLst>
      </pc:sldChg>
      <pc:sldChg chg="addSp modSp add mod">
        <pc:chgData name="Gang Liu" userId="c4dd85b7-3634-4bda-801b-46e8dbbd0b49" providerId="ADAL" clId="{05826763-F891-4437-A198-823A87245FB8}" dt="2023-11-22T03:31:53.048" v="2439" actId="20577"/>
        <pc:sldMkLst>
          <pc:docMk/>
          <pc:sldMk cId="528426512" sldId="2134805052"/>
        </pc:sldMkLst>
        <pc:spChg chg="add mod">
          <ac:chgData name="Gang Liu" userId="c4dd85b7-3634-4bda-801b-46e8dbbd0b49" providerId="ADAL" clId="{05826763-F891-4437-A198-823A87245FB8}" dt="2023-11-22T03:29:59.335" v="2356" actId="20577"/>
          <ac:spMkLst>
            <pc:docMk/>
            <pc:sldMk cId="528426512" sldId="2134805052"/>
            <ac:spMk id="3" creationId="{26052FE9-C598-82C0-C682-828C577B0320}"/>
          </ac:spMkLst>
        </pc:spChg>
        <pc:spChg chg="mod">
          <ac:chgData name="Gang Liu" userId="c4dd85b7-3634-4bda-801b-46e8dbbd0b49" providerId="ADAL" clId="{05826763-F891-4437-A198-823A87245FB8}" dt="2023-11-22T03:31:53.048" v="2439" actId="20577"/>
          <ac:spMkLst>
            <pc:docMk/>
            <pc:sldMk cId="528426512" sldId="2134805052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3:31:44.075" v="2437" actId="1076"/>
          <ac:spMkLst>
            <pc:docMk/>
            <pc:sldMk cId="528426512" sldId="2134805052"/>
            <ac:spMk id="6" creationId="{1776107C-32E0-5801-196D-A65708E6CFCA}"/>
          </ac:spMkLst>
        </pc:spChg>
        <pc:spChg chg="add mod">
          <ac:chgData name="Gang Liu" userId="c4dd85b7-3634-4bda-801b-46e8dbbd0b49" providerId="ADAL" clId="{05826763-F891-4437-A198-823A87245FB8}" dt="2023-11-22T03:31:48.737" v="2438" actId="1076"/>
          <ac:spMkLst>
            <pc:docMk/>
            <pc:sldMk cId="528426512" sldId="2134805052"/>
            <ac:spMk id="8" creationId="{F9B57F29-3431-9A7D-9D79-2AD489FD3141}"/>
          </ac:spMkLst>
        </pc:sp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804048854" sldId="2134805052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458374087" sldId="2134805052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48620578" sldId="2134805053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889917312" sldId="2134805053"/>
        </pc:sldMkLst>
      </pc:sldChg>
      <pc:sldChg chg="addSp modSp add mod">
        <pc:chgData name="Gang Liu" userId="c4dd85b7-3634-4bda-801b-46e8dbbd0b49" providerId="ADAL" clId="{05826763-F891-4437-A198-823A87245FB8}" dt="2023-11-22T04:57:07.742" v="2494" actId="14100"/>
        <pc:sldMkLst>
          <pc:docMk/>
          <pc:sldMk cId="3011476250" sldId="2134805053"/>
        </pc:sldMkLst>
        <pc:spChg chg="add mod">
          <ac:chgData name="Gang Liu" userId="c4dd85b7-3634-4bda-801b-46e8dbbd0b49" providerId="ADAL" clId="{05826763-F891-4437-A198-823A87245FB8}" dt="2023-11-22T04:54:45.229" v="2460" actId="20577"/>
          <ac:spMkLst>
            <pc:docMk/>
            <pc:sldMk cId="3011476250" sldId="2134805053"/>
            <ac:spMk id="2" creationId="{ABA0458C-4DFA-A304-DB9C-4AD0A30D7869}"/>
          </ac:spMkLst>
        </pc:spChg>
        <pc:spChg chg="add mod">
          <ac:chgData name="Gang Liu" userId="c4dd85b7-3634-4bda-801b-46e8dbbd0b49" providerId="ADAL" clId="{05826763-F891-4437-A198-823A87245FB8}" dt="2023-11-22T04:57:07.742" v="2494" actId="14100"/>
          <ac:spMkLst>
            <pc:docMk/>
            <pc:sldMk cId="3011476250" sldId="2134805053"/>
            <ac:spMk id="4" creationId="{6D2539D2-78E0-70F9-60B0-D68BFC396D33}"/>
          </ac:spMkLst>
        </pc:spChg>
        <pc:spChg chg="mod">
          <ac:chgData name="Gang Liu" userId="c4dd85b7-3634-4bda-801b-46e8dbbd0b49" providerId="ADAL" clId="{05826763-F891-4437-A198-823A87245FB8}" dt="2023-11-22T03:31:58.865" v="2445" actId="20577"/>
          <ac:spMkLst>
            <pc:docMk/>
            <pc:sldMk cId="3011476250" sldId="2134805053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4:56:47.894" v="2485" actId="20577"/>
          <ac:spMkLst>
            <pc:docMk/>
            <pc:sldMk cId="3011476250" sldId="2134805053"/>
            <ac:spMk id="7" creationId="{CB010C65-354E-B487-DC46-3300DC24AC5F}"/>
          </ac:spMkLst>
        </pc:sp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373375278" sldId="2134805054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265030968" sldId="2134805054"/>
        </pc:sldMkLst>
      </pc:sldChg>
      <pc:sldChg chg="addSp modSp add mod ord modAnim">
        <pc:chgData name="Gang Liu" userId="c4dd85b7-3634-4bda-801b-46e8dbbd0b49" providerId="ADAL" clId="{05826763-F891-4437-A198-823A87245FB8}" dt="2023-11-22T05:21:49.134" v="2818" actId="14100"/>
        <pc:sldMkLst>
          <pc:docMk/>
          <pc:sldMk cId="4180086122" sldId="2134805054"/>
        </pc:sldMkLst>
        <pc:spChg chg="mod">
          <ac:chgData name="Gang Liu" userId="c4dd85b7-3634-4bda-801b-46e8dbbd0b49" providerId="ADAL" clId="{05826763-F891-4437-A198-823A87245FB8}" dt="2023-11-22T05:01:09.914" v="2509" actId="20577"/>
          <ac:spMkLst>
            <pc:docMk/>
            <pc:sldMk cId="4180086122" sldId="2134805054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13:21.458" v="2632" actId="1076"/>
          <ac:picMkLst>
            <pc:docMk/>
            <pc:sldMk cId="4180086122" sldId="2134805054"/>
            <ac:picMk id="3" creationId="{29F04920-7D84-F6A9-489C-3790CB906F58}"/>
          </ac:picMkLst>
        </pc:picChg>
        <pc:picChg chg="add mod">
          <ac:chgData name="Gang Liu" userId="c4dd85b7-3634-4bda-801b-46e8dbbd0b49" providerId="ADAL" clId="{05826763-F891-4437-A198-823A87245FB8}" dt="2023-11-22T05:09:46.888" v="2616" actId="1076"/>
          <ac:picMkLst>
            <pc:docMk/>
            <pc:sldMk cId="4180086122" sldId="2134805054"/>
            <ac:picMk id="6" creationId="{B2A1365A-9E02-7F17-BFC3-0DAF45FA7BA3}"/>
          </ac:picMkLst>
        </pc:picChg>
        <pc:picChg chg="add mod">
          <ac:chgData name="Gang Liu" userId="c4dd85b7-3634-4bda-801b-46e8dbbd0b49" providerId="ADAL" clId="{05826763-F891-4437-A198-823A87245FB8}" dt="2023-11-22T05:09:52.518" v="2618" actId="1076"/>
          <ac:picMkLst>
            <pc:docMk/>
            <pc:sldMk cId="4180086122" sldId="2134805054"/>
            <ac:picMk id="8" creationId="{7EF58BEE-E508-E09B-201D-C0FD192401C3}"/>
          </ac:picMkLst>
        </pc:picChg>
        <pc:picChg chg="add mod">
          <ac:chgData name="Gang Liu" userId="c4dd85b7-3634-4bda-801b-46e8dbbd0b49" providerId="ADAL" clId="{05826763-F891-4437-A198-823A87245FB8}" dt="2023-11-22T05:10:05.321" v="2622" actId="14100"/>
          <ac:picMkLst>
            <pc:docMk/>
            <pc:sldMk cId="4180086122" sldId="2134805054"/>
            <ac:picMk id="10" creationId="{D177CEE5-0231-8EE8-651A-68C5A5D7B22C}"/>
          </ac:picMkLst>
        </pc:picChg>
        <pc:picChg chg="add mod">
          <ac:chgData name="Gang Liu" userId="c4dd85b7-3634-4bda-801b-46e8dbbd0b49" providerId="ADAL" clId="{05826763-F891-4437-A198-823A87245FB8}" dt="2023-11-22T05:10:14.204" v="2625" actId="14100"/>
          <ac:picMkLst>
            <pc:docMk/>
            <pc:sldMk cId="4180086122" sldId="2134805054"/>
            <ac:picMk id="12" creationId="{BD585722-1A57-1E6F-5164-7DB586F968F5}"/>
          </ac:picMkLst>
        </pc:picChg>
        <pc:picChg chg="add mod">
          <ac:chgData name="Gang Liu" userId="c4dd85b7-3634-4bda-801b-46e8dbbd0b49" providerId="ADAL" clId="{05826763-F891-4437-A198-823A87245FB8}" dt="2023-11-22T05:18:56.397" v="2706" actId="1038"/>
          <ac:picMkLst>
            <pc:docMk/>
            <pc:sldMk cId="4180086122" sldId="2134805054"/>
            <ac:picMk id="14" creationId="{AB894228-EE2D-6E5B-391C-58F2EA79BC83}"/>
          </ac:picMkLst>
        </pc:picChg>
        <pc:picChg chg="add mod">
          <ac:chgData name="Gang Liu" userId="c4dd85b7-3634-4bda-801b-46e8dbbd0b49" providerId="ADAL" clId="{05826763-F891-4437-A198-823A87245FB8}" dt="2023-11-22T05:19:00.739" v="2735" actId="1038"/>
          <ac:picMkLst>
            <pc:docMk/>
            <pc:sldMk cId="4180086122" sldId="2134805054"/>
            <ac:picMk id="16" creationId="{B8B5EE55-9937-7401-D396-8AE057E9EA7F}"/>
          </ac:picMkLst>
        </pc:picChg>
        <pc:picChg chg="add mod">
          <ac:chgData name="Gang Liu" userId="c4dd85b7-3634-4bda-801b-46e8dbbd0b49" providerId="ADAL" clId="{05826763-F891-4437-A198-823A87245FB8}" dt="2023-11-22T05:21:49.134" v="2818" actId="14100"/>
          <ac:picMkLst>
            <pc:docMk/>
            <pc:sldMk cId="4180086122" sldId="2134805054"/>
            <ac:picMk id="18" creationId="{830B1A00-B3C0-37F6-40FB-A6FF59577C1D}"/>
          </ac:picMkLst>
        </pc:picChg>
      </pc:sldChg>
      <pc:sldChg chg="addSp delSp modSp add mod ord modAnim">
        <pc:chgData name="Gang Liu" userId="c4dd85b7-3634-4bda-801b-46e8dbbd0b49" providerId="ADAL" clId="{05826763-F891-4437-A198-823A87245FB8}" dt="2023-11-22T05:23:12.649" v="2823" actId="14100"/>
        <pc:sldMkLst>
          <pc:docMk/>
          <pc:sldMk cId="473263191" sldId="2134805055"/>
        </pc:sldMkLst>
        <pc:spChg chg="mod">
          <ac:chgData name="Gang Liu" userId="c4dd85b7-3634-4bda-801b-46e8dbbd0b49" providerId="ADAL" clId="{05826763-F891-4437-A198-823A87245FB8}" dt="2023-11-22T05:05:43.983" v="2544" actId="20577"/>
          <ac:spMkLst>
            <pc:docMk/>
            <pc:sldMk cId="473263191" sldId="2134805055"/>
            <ac:spMk id="5" creationId="{3638F726-D22A-4B17-8F87-7190E17B6F0A}"/>
          </ac:spMkLst>
        </pc:spChg>
        <pc:picChg chg="add del mod">
          <ac:chgData name="Gang Liu" userId="c4dd85b7-3634-4bda-801b-46e8dbbd0b49" providerId="ADAL" clId="{05826763-F891-4437-A198-823A87245FB8}" dt="2023-11-22T05:13:26.318" v="2634"/>
          <ac:picMkLst>
            <pc:docMk/>
            <pc:sldMk cId="473263191" sldId="2134805055"/>
            <ac:picMk id="2" creationId="{260F542F-0729-0546-D383-2B33F427DDE2}"/>
          </ac:picMkLst>
        </pc:picChg>
        <pc:picChg chg="add mod">
          <ac:chgData name="Gang Liu" userId="c4dd85b7-3634-4bda-801b-46e8dbbd0b49" providerId="ADAL" clId="{05826763-F891-4437-A198-823A87245FB8}" dt="2023-11-22T05:13:42.179" v="2639" actId="1076"/>
          <ac:picMkLst>
            <pc:docMk/>
            <pc:sldMk cId="473263191" sldId="2134805055"/>
            <ac:picMk id="4" creationId="{B832B142-4081-CAD8-BF40-15B45507A3A5}"/>
          </ac:picMkLst>
        </pc:picChg>
        <pc:picChg chg="add mod">
          <ac:chgData name="Gang Liu" userId="c4dd85b7-3634-4bda-801b-46e8dbbd0b49" providerId="ADAL" clId="{05826763-F891-4437-A198-823A87245FB8}" dt="2023-11-22T05:14:14.247" v="2644" actId="14100"/>
          <ac:picMkLst>
            <pc:docMk/>
            <pc:sldMk cId="473263191" sldId="2134805055"/>
            <ac:picMk id="7" creationId="{ACCC8C46-59AB-4846-60C6-49BCF911C814}"/>
          </ac:picMkLst>
        </pc:picChg>
        <pc:picChg chg="add mod">
          <ac:chgData name="Gang Liu" userId="c4dd85b7-3634-4bda-801b-46e8dbbd0b49" providerId="ADAL" clId="{05826763-F891-4437-A198-823A87245FB8}" dt="2023-11-22T05:19:39.206" v="2759" actId="1037"/>
          <ac:picMkLst>
            <pc:docMk/>
            <pc:sldMk cId="473263191" sldId="2134805055"/>
            <ac:picMk id="9" creationId="{4D691795-F19E-D1A3-2E7E-066F86163878}"/>
          </ac:picMkLst>
        </pc:picChg>
        <pc:picChg chg="add mod">
          <ac:chgData name="Gang Liu" userId="c4dd85b7-3634-4bda-801b-46e8dbbd0b49" providerId="ADAL" clId="{05826763-F891-4437-A198-823A87245FB8}" dt="2023-11-22T05:19:47.670" v="2779" actId="1037"/>
          <ac:picMkLst>
            <pc:docMk/>
            <pc:sldMk cId="473263191" sldId="2134805055"/>
            <ac:picMk id="11" creationId="{1392530B-75AB-2482-9154-3BEAAF5B7691}"/>
          </ac:picMkLst>
        </pc:picChg>
        <pc:picChg chg="add mod">
          <ac:chgData name="Gang Liu" userId="c4dd85b7-3634-4bda-801b-46e8dbbd0b49" providerId="ADAL" clId="{05826763-F891-4437-A198-823A87245FB8}" dt="2023-11-22T05:17:31.931" v="2666" actId="1038"/>
          <ac:picMkLst>
            <pc:docMk/>
            <pc:sldMk cId="473263191" sldId="2134805055"/>
            <ac:picMk id="13" creationId="{F0796BD6-982F-1F90-E5EE-3674CA639889}"/>
          </ac:picMkLst>
        </pc:picChg>
        <pc:picChg chg="add mod">
          <ac:chgData name="Gang Liu" userId="c4dd85b7-3634-4bda-801b-46e8dbbd0b49" providerId="ADAL" clId="{05826763-F891-4437-A198-823A87245FB8}" dt="2023-11-22T05:19:36.447" v="2754" actId="1037"/>
          <ac:picMkLst>
            <pc:docMk/>
            <pc:sldMk cId="473263191" sldId="2134805055"/>
            <ac:picMk id="15" creationId="{C4ABB7E8-64D8-B8D7-98C8-BAB391E22D89}"/>
          </ac:picMkLst>
        </pc:picChg>
        <pc:picChg chg="add mod">
          <ac:chgData name="Gang Liu" userId="c4dd85b7-3634-4bda-801b-46e8dbbd0b49" providerId="ADAL" clId="{05826763-F891-4437-A198-823A87245FB8}" dt="2023-11-22T05:19:56.133" v="2810" actId="14100"/>
          <ac:picMkLst>
            <pc:docMk/>
            <pc:sldMk cId="473263191" sldId="2134805055"/>
            <ac:picMk id="17" creationId="{FF5D108D-0695-3C53-56B7-93EAC84A5357}"/>
          </ac:picMkLst>
        </pc:picChg>
        <pc:picChg chg="add mod">
          <ac:chgData name="Gang Liu" userId="c4dd85b7-3634-4bda-801b-46e8dbbd0b49" providerId="ADAL" clId="{05826763-F891-4437-A198-823A87245FB8}" dt="2023-11-22T05:23:12.649" v="2823" actId="14100"/>
          <ac:picMkLst>
            <pc:docMk/>
            <pc:sldMk cId="473263191" sldId="2134805055"/>
            <ac:picMk id="19" creationId="{682C8B4F-D8D8-1960-9FDF-C4EEEBC1219F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95576884" sldId="2134805055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745907558" sldId="2134805055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66849646" sldId="2134805056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567260923" sldId="2134805056"/>
        </pc:sldMkLst>
      </pc:sldChg>
      <pc:sldChg chg="addSp modSp add mod">
        <pc:chgData name="Gang Liu" userId="c4dd85b7-3634-4bda-801b-46e8dbbd0b49" providerId="ADAL" clId="{05826763-F891-4437-A198-823A87245FB8}" dt="2023-11-22T05:29:55.478" v="3054" actId="20577"/>
        <pc:sldMkLst>
          <pc:docMk/>
          <pc:sldMk cId="4265647139" sldId="2134805056"/>
        </pc:sldMkLst>
        <pc:spChg chg="add mod">
          <ac:chgData name="Gang Liu" userId="c4dd85b7-3634-4bda-801b-46e8dbbd0b49" providerId="ADAL" clId="{05826763-F891-4437-A198-823A87245FB8}" dt="2023-11-22T05:29:55.478" v="3054" actId="20577"/>
          <ac:spMkLst>
            <pc:docMk/>
            <pc:sldMk cId="4265647139" sldId="2134805056"/>
            <ac:spMk id="4" creationId="{AE3F6236-3E96-4B5D-F77A-77A1B0E12996}"/>
          </ac:spMkLst>
        </pc:spChg>
        <pc:spChg chg="mod">
          <ac:chgData name="Gang Liu" userId="c4dd85b7-3634-4bda-801b-46e8dbbd0b49" providerId="ADAL" clId="{05826763-F891-4437-A198-823A87245FB8}" dt="2023-11-22T05:23:38.681" v="2848" actId="20577"/>
          <ac:spMkLst>
            <pc:docMk/>
            <pc:sldMk cId="4265647139" sldId="2134805056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24:11.433" v="2852" actId="1076"/>
          <ac:picMkLst>
            <pc:docMk/>
            <pc:sldMk cId="4265647139" sldId="2134805056"/>
            <ac:picMk id="3" creationId="{58CE1DAF-9BFC-4E6D-AD37-6DCA1CEB17D9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876213625" sldId="2134805057"/>
        </pc:sldMkLst>
      </pc:sldChg>
      <pc:sldChg chg="addSp modSp add mod modAnim">
        <pc:chgData name="Gang Liu" userId="c4dd85b7-3634-4bda-801b-46e8dbbd0b49" providerId="ADAL" clId="{05826763-F891-4437-A198-823A87245FB8}" dt="2023-11-22T05:40:56.099" v="3118"/>
        <pc:sldMkLst>
          <pc:docMk/>
          <pc:sldMk cId="2754998296" sldId="2134805057"/>
        </pc:sldMkLst>
        <pc:spChg chg="mod">
          <ac:chgData name="Gang Liu" userId="c4dd85b7-3634-4bda-801b-46e8dbbd0b49" providerId="ADAL" clId="{05826763-F891-4437-A198-823A87245FB8}" dt="2023-11-22T05:30:02.432" v="3067" actId="20577"/>
          <ac:spMkLst>
            <pc:docMk/>
            <pc:sldMk cId="2754998296" sldId="2134805057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32:42.496" v="3077" actId="1076"/>
          <ac:picMkLst>
            <pc:docMk/>
            <pc:sldMk cId="2754998296" sldId="2134805057"/>
            <ac:picMk id="3" creationId="{FB5914C7-ABFF-30C0-58F7-1645D10FC422}"/>
          </ac:picMkLst>
        </pc:picChg>
        <pc:picChg chg="add mod">
          <ac:chgData name="Gang Liu" userId="c4dd85b7-3634-4bda-801b-46e8dbbd0b49" providerId="ADAL" clId="{05826763-F891-4437-A198-823A87245FB8}" dt="2023-11-22T05:40:19.995" v="3112" actId="1076"/>
          <ac:picMkLst>
            <pc:docMk/>
            <pc:sldMk cId="2754998296" sldId="2134805057"/>
            <ac:picMk id="6" creationId="{7BDC9063-AC3A-B7D5-9A4C-0984A484C02B}"/>
          </ac:picMkLst>
        </pc:picChg>
        <pc:picChg chg="add mod">
          <ac:chgData name="Gang Liu" userId="c4dd85b7-3634-4bda-801b-46e8dbbd0b49" providerId="ADAL" clId="{05826763-F891-4437-A198-823A87245FB8}" dt="2023-11-22T05:33:59.052" v="3085" actId="1076"/>
          <ac:picMkLst>
            <pc:docMk/>
            <pc:sldMk cId="2754998296" sldId="2134805057"/>
            <ac:picMk id="8" creationId="{4D07560A-9220-2078-1120-302D10E8076E}"/>
          </ac:picMkLst>
        </pc:picChg>
        <pc:picChg chg="add mod">
          <ac:chgData name="Gang Liu" userId="c4dd85b7-3634-4bda-801b-46e8dbbd0b49" providerId="ADAL" clId="{05826763-F891-4437-A198-823A87245FB8}" dt="2023-11-22T05:35:30.762" v="3092" actId="1076"/>
          <ac:picMkLst>
            <pc:docMk/>
            <pc:sldMk cId="2754998296" sldId="2134805057"/>
            <ac:picMk id="10" creationId="{AFC63F32-D66D-BA6C-A174-B12C311866E9}"/>
          </ac:picMkLst>
        </pc:picChg>
        <pc:picChg chg="add mod">
          <ac:chgData name="Gang Liu" userId="c4dd85b7-3634-4bda-801b-46e8dbbd0b49" providerId="ADAL" clId="{05826763-F891-4437-A198-823A87245FB8}" dt="2023-11-22T05:36:43.666" v="3100" actId="1038"/>
          <ac:picMkLst>
            <pc:docMk/>
            <pc:sldMk cId="2754998296" sldId="2134805057"/>
            <ac:picMk id="12" creationId="{DF6AC32E-0B7A-98CC-DF7F-222AAFCCAF77}"/>
          </ac:picMkLst>
        </pc:picChg>
        <pc:picChg chg="add mod">
          <ac:chgData name="Gang Liu" userId="c4dd85b7-3634-4bda-801b-46e8dbbd0b49" providerId="ADAL" clId="{05826763-F891-4437-A198-823A87245FB8}" dt="2023-11-22T05:40:06.155" v="3107" actId="1076"/>
          <ac:picMkLst>
            <pc:docMk/>
            <pc:sldMk cId="2754998296" sldId="2134805057"/>
            <ac:picMk id="14" creationId="{EFF2C84A-A200-4478-AEA3-36284BB8C99E}"/>
          </ac:picMkLst>
        </pc:picChg>
        <pc:picChg chg="add mod">
          <ac:chgData name="Gang Liu" userId="c4dd85b7-3634-4bda-801b-46e8dbbd0b49" providerId="ADAL" clId="{05826763-F891-4437-A198-823A87245FB8}" dt="2023-11-22T05:40:54.444" v="3117" actId="14100"/>
          <ac:picMkLst>
            <pc:docMk/>
            <pc:sldMk cId="2754998296" sldId="2134805057"/>
            <ac:picMk id="16" creationId="{AED48D99-C78F-37E4-923C-5D699CCD80B6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075011780" sldId="213480505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852731985" sldId="2134805058"/>
        </pc:sldMkLst>
      </pc:sldChg>
      <pc:sldChg chg="addSp delSp modSp add mod modAnim">
        <pc:chgData name="Gang Liu" userId="c4dd85b7-3634-4bda-801b-46e8dbbd0b49" providerId="ADAL" clId="{05826763-F891-4437-A198-823A87245FB8}" dt="2023-11-22T08:14:10.389" v="3804"/>
        <pc:sldMkLst>
          <pc:docMk/>
          <pc:sldMk cId="3363023794" sldId="2134805058"/>
        </pc:sldMkLst>
        <pc:spChg chg="mod">
          <ac:chgData name="Gang Liu" userId="c4dd85b7-3634-4bda-801b-46e8dbbd0b49" providerId="ADAL" clId="{05826763-F891-4437-A198-823A87245FB8}" dt="2023-11-22T05:30:06.676" v="3070" actId="20577"/>
          <ac:spMkLst>
            <pc:docMk/>
            <pc:sldMk cId="3363023794" sldId="2134805058"/>
            <ac:spMk id="5" creationId="{3638F726-D22A-4B17-8F87-7190E17B6F0A}"/>
          </ac:spMkLst>
        </pc:spChg>
        <pc:picChg chg="add del mod">
          <ac:chgData name="Gang Liu" userId="c4dd85b7-3634-4bda-801b-46e8dbbd0b49" providerId="ADAL" clId="{05826763-F891-4437-A198-823A87245FB8}" dt="2023-11-22T05:44:12.682" v="3151" actId="21"/>
          <ac:picMkLst>
            <pc:docMk/>
            <pc:sldMk cId="3363023794" sldId="2134805058"/>
            <ac:picMk id="3" creationId="{50F4D62C-C4B7-4A90-D368-7940B73E9E96}"/>
          </ac:picMkLst>
        </pc:picChg>
        <pc:picChg chg="add mod">
          <ac:chgData name="Gang Liu" userId="c4dd85b7-3634-4bda-801b-46e8dbbd0b49" providerId="ADAL" clId="{05826763-F891-4437-A198-823A87245FB8}" dt="2023-11-22T05:44:30.735" v="3155" actId="1076"/>
          <ac:picMkLst>
            <pc:docMk/>
            <pc:sldMk cId="3363023794" sldId="2134805058"/>
            <ac:picMk id="6" creationId="{86DF3A01-D6F5-E9F5-E420-62EE81D62C53}"/>
          </ac:picMkLst>
        </pc:picChg>
        <pc:picChg chg="add mod">
          <ac:chgData name="Gang Liu" userId="c4dd85b7-3634-4bda-801b-46e8dbbd0b49" providerId="ADAL" clId="{05826763-F891-4437-A198-823A87245FB8}" dt="2023-11-22T05:45:56.867" v="3158" actId="1076"/>
          <ac:picMkLst>
            <pc:docMk/>
            <pc:sldMk cId="3363023794" sldId="2134805058"/>
            <ac:picMk id="8" creationId="{7CED9342-B9FB-5C7A-081E-EFC9927E10EC}"/>
          </ac:picMkLst>
        </pc:picChg>
        <pc:picChg chg="add mod">
          <ac:chgData name="Gang Liu" userId="c4dd85b7-3634-4bda-801b-46e8dbbd0b49" providerId="ADAL" clId="{05826763-F891-4437-A198-823A87245FB8}" dt="2023-11-22T05:47:22.080" v="3162" actId="14100"/>
          <ac:picMkLst>
            <pc:docMk/>
            <pc:sldMk cId="3363023794" sldId="2134805058"/>
            <ac:picMk id="10" creationId="{C504DED0-80C6-5DA5-4765-EF66AF718CA9}"/>
          </ac:picMkLst>
        </pc:picChg>
        <pc:picChg chg="add mod">
          <ac:chgData name="Gang Liu" userId="c4dd85b7-3634-4bda-801b-46e8dbbd0b49" providerId="ADAL" clId="{05826763-F891-4437-A198-823A87245FB8}" dt="2023-11-22T05:48:33.547" v="3168" actId="14100"/>
          <ac:picMkLst>
            <pc:docMk/>
            <pc:sldMk cId="3363023794" sldId="2134805058"/>
            <ac:picMk id="12" creationId="{83DBF74A-0005-3C3B-52D9-162C3B2D0695}"/>
          </ac:picMkLst>
        </pc:picChg>
        <pc:picChg chg="add mod">
          <ac:chgData name="Gang Liu" userId="c4dd85b7-3634-4bda-801b-46e8dbbd0b49" providerId="ADAL" clId="{05826763-F891-4437-A198-823A87245FB8}" dt="2023-11-22T05:49:36.689" v="3178" actId="14100"/>
          <ac:picMkLst>
            <pc:docMk/>
            <pc:sldMk cId="3363023794" sldId="2134805058"/>
            <ac:picMk id="14" creationId="{795B1EBA-3659-AD44-1143-52719B581313}"/>
          </ac:picMkLst>
        </pc:picChg>
        <pc:picChg chg="add mod">
          <ac:chgData name="Gang Liu" userId="c4dd85b7-3634-4bda-801b-46e8dbbd0b49" providerId="ADAL" clId="{05826763-F891-4437-A198-823A87245FB8}" dt="2023-11-22T05:50:20.932" v="3185" actId="14100"/>
          <ac:picMkLst>
            <pc:docMk/>
            <pc:sldMk cId="3363023794" sldId="2134805058"/>
            <ac:picMk id="16" creationId="{FE912790-EAC5-1245-555E-4E86AD048F7D}"/>
          </ac:picMkLst>
        </pc:picChg>
        <pc:picChg chg="add mod">
          <ac:chgData name="Gang Liu" userId="c4dd85b7-3634-4bda-801b-46e8dbbd0b49" providerId="ADAL" clId="{05826763-F891-4437-A198-823A87245FB8}" dt="2023-11-22T05:53:02.598" v="3199" actId="1076"/>
          <ac:picMkLst>
            <pc:docMk/>
            <pc:sldMk cId="3363023794" sldId="2134805058"/>
            <ac:picMk id="18" creationId="{D97B4EAE-2C9F-CB5A-DC2B-F535C889E6B1}"/>
          </ac:picMkLst>
        </pc:picChg>
        <pc:picChg chg="add mod">
          <ac:chgData name="Gang Liu" userId="c4dd85b7-3634-4bda-801b-46e8dbbd0b49" providerId="ADAL" clId="{05826763-F891-4437-A198-823A87245FB8}" dt="2023-11-22T05:53:46.283" v="3203" actId="14100"/>
          <ac:picMkLst>
            <pc:docMk/>
            <pc:sldMk cId="3363023794" sldId="2134805058"/>
            <ac:picMk id="20" creationId="{53891756-E350-0361-10DC-9E646C7FAD19}"/>
          </ac:picMkLst>
        </pc:picChg>
        <pc:picChg chg="add mod">
          <ac:chgData name="Gang Liu" userId="c4dd85b7-3634-4bda-801b-46e8dbbd0b49" providerId="ADAL" clId="{05826763-F891-4437-A198-823A87245FB8}" dt="2023-11-22T08:14:06.115" v="3803" actId="14100"/>
          <ac:picMkLst>
            <pc:docMk/>
            <pc:sldMk cId="3363023794" sldId="2134805058"/>
            <ac:picMk id="21" creationId="{DCD8E932-21FF-F69A-DD69-5D6518766238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4124490925" sldId="2134805058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82231451" sldId="2134805059"/>
        </pc:sldMkLst>
      </pc:sldChg>
      <pc:sldChg chg="addSp modSp add mod ord modAnim">
        <pc:chgData name="Gang Liu" userId="c4dd85b7-3634-4bda-801b-46e8dbbd0b49" providerId="ADAL" clId="{05826763-F891-4437-A198-823A87245FB8}" dt="2023-11-22T05:54:50.608" v="3216"/>
        <pc:sldMkLst>
          <pc:docMk/>
          <pc:sldMk cId="1619205075" sldId="2134805059"/>
        </pc:sldMkLst>
        <pc:spChg chg="mod">
          <ac:chgData name="Gang Liu" userId="c4dd85b7-3634-4bda-801b-46e8dbbd0b49" providerId="ADAL" clId="{05826763-F891-4437-A198-823A87245FB8}" dt="2023-11-22T05:41:26.716" v="3131" actId="20577"/>
          <ac:spMkLst>
            <pc:docMk/>
            <pc:sldMk cId="1619205075" sldId="2134805059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54:24.651" v="3209" actId="14100"/>
          <ac:picMkLst>
            <pc:docMk/>
            <pc:sldMk cId="1619205075" sldId="2134805059"/>
            <ac:picMk id="3" creationId="{BB70877E-568A-92EA-D066-21C62851745E}"/>
          </ac:picMkLst>
        </pc:picChg>
        <pc:picChg chg="add mod">
          <ac:chgData name="Gang Liu" userId="c4dd85b7-3634-4bda-801b-46e8dbbd0b49" providerId="ADAL" clId="{05826763-F891-4437-A198-823A87245FB8}" dt="2023-11-22T05:54:48.475" v="3215" actId="14100"/>
          <ac:picMkLst>
            <pc:docMk/>
            <pc:sldMk cId="1619205075" sldId="2134805059"/>
            <ac:picMk id="6" creationId="{54501645-6101-B146-6AED-ED7CCF251C62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501383502" sldId="2134805059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614943328" sldId="2134805060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676690995" sldId="2134805060"/>
        </pc:sldMkLst>
      </pc:sldChg>
      <pc:sldChg chg="addSp modSp add del mod">
        <pc:chgData name="Gang Liu" userId="c4dd85b7-3634-4bda-801b-46e8dbbd0b49" providerId="ADAL" clId="{05826763-F891-4437-A198-823A87245FB8}" dt="2023-11-22T08:14:37.709" v="3805" actId="2696"/>
        <pc:sldMkLst>
          <pc:docMk/>
          <pc:sldMk cId="3057125053" sldId="2134805060"/>
        </pc:sldMkLst>
        <pc:picChg chg="add mod">
          <ac:chgData name="Gang Liu" userId="c4dd85b7-3634-4bda-801b-46e8dbbd0b49" providerId="ADAL" clId="{05826763-F891-4437-A198-823A87245FB8}" dt="2023-11-22T08:13:30.696" v="3795" actId="1076"/>
          <ac:picMkLst>
            <pc:docMk/>
            <pc:sldMk cId="3057125053" sldId="2134805060"/>
            <ac:picMk id="2" creationId="{2DE1C6CD-DDFA-D57C-E8F3-0A40467C45D6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6:20:06.845" v="3437" actId="20577"/>
        <pc:sldMkLst>
          <pc:docMk/>
          <pc:sldMk cId="2045350583" sldId="2134805061"/>
        </pc:sldMkLst>
        <pc:spChg chg="mod">
          <ac:chgData name="Gang Liu" userId="c4dd85b7-3634-4bda-801b-46e8dbbd0b49" providerId="ADAL" clId="{05826763-F891-4437-A198-823A87245FB8}" dt="2023-11-22T06:20:06.845" v="3437" actId="20577"/>
          <ac:spMkLst>
            <pc:docMk/>
            <pc:sldMk cId="2045350583" sldId="2134805061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16:48.423" v="3391" actId="1037"/>
          <ac:picMkLst>
            <pc:docMk/>
            <pc:sldMk cId="2045350583" sldId="2134805061"/>
            <ac:picMk id="3" creationId="{E807AF6B-7F75-799D-8DA7-47BDFE2149B9}"/>
          </ac:picMkLst>
        </pc:picChg>
        <pc:picChg chg="add mod">
          <ac:chgData name="Gang Liu" userId="c4dd85b7-3634-4bda-801b-46e8dbbd0b49" providerId="ADAL" clId="{05826763-F891-4437-A198-823A87245FB8}" dt="2023-11-22T06:16:48.423" v="3391" actId="1037"/>
          <ac:picMkLst>
            <pc:docMk/>
            <pc:sldMk cId="2045350583" sldId="2134805061"/>
            <ac:picMk id="6" creationId="{7BF2BEC4-ED8F-DB80-00F7-49933BBD47AB}"/>
          </ac:picMkLst>
        </pc:picChg>
        <pc:picChg chg="add mod">
          <ac:chgData name="Gang Liu" userId="c4dd85b7-3634-4bda-801b-46e8dbbd0b49" providerId="ADAL" clId="{05826763-F891-4437-A198-823A87245FB8}" dt="2023-11-22T06:17:34.843" v="3398" actId="14100"/>
          <ac:picMkLst>
            <pc:docMk/>
            <pc:sldMk cId="2045350583" sldId="2134805061"/>
            <ac:picMk id="8" creationId="{5E34EF2C-7950-4EA9-E6CB-46255AD2E8C3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192606678" sldId="2134805061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681322422" sldId="2134805061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70212822" sldId="2134805062"/>
        </pc:sldMkLst>
      </pc:sldChg>
      <pc:sldChg chg="addSp modSp add mod modAnim">
        <pc:chgData name="Gang Liu" userId="c4dd85b7-3634-4bda-801b-46e8dbbd0b49" providerId="ADAL" clId="{05826763-F891-4437-A198-823A87245FB8}" dt="2023-11-22T06:20:14.409" v="3440" actId="20577"/>
        <pc:sldMkLst>
          <pc:docMk/>
          <pc:sldMk cId="370534017" sldId="2134805062"/>
        </pc:sldMkLst>
        <pc:spChg chg="mod">
          <ac:chgData name="Gang Liu" userId="c4dd85b7-3634-4bda-801b-46e8dbbd0b49" providerId="ADAL" clId="{05826763-F891-4437-A198-823A87245FB8}" dt="2023-11-22T06:20:14.409" v="3440" actId="20577"/>
          <ac:spMkLst>
            <pc:docMk/>
            <pc:sldMk cId="370534017" sldId="2134805062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18:57.981" v="3410" actId="1076"/>
          <ac:picMkLst>
            <pc:docMk/>
            <pc:sldMk cId="370534017" sldId="2134805062"/>
            <ac:picMk id="3" creationId="{B1149721-13E2-5FE8-89FB-1EB9A62A8002}"/>
          </ac:picMkLst>
        </pc:picChg>
        <pc:picChg chg="add mod">
          <ac:chgData name="Gang Liu" userId="c4dd85b7-3634-4bda-801b-46e8dbbd0b49" providerId="ADAL" clId="{05826763-F891-4437-A198-823A87245FB8}" dt="2023-11-22T06:19:23.739" v="3426" actId="14100"/>
          <ac:picMkLst>
            <pc:docMk/>
            <pc:sldMk cId="370534017" sldId="2134805062"/>
            <ac:picMk id="6" creationId="{81B3F7C5-68AD-D878-BCEC-663CC5E39282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307664726" sldId="2134805062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83430485" sldId="2134805063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002717430" sldId="2134805063"/>
        </pc:sldMkLst>
      </pc:sldChg>
      <pc:sldChg chg="addSp modSp add mod modAnim">
        <pc:chgData name="Gang Liu" userId="c4dd85b7-3634-4bda-801b-46e8dbbd0b49" providerId="ADAL" clId="{05826763-F891-4437-A198-823A87245FB8}" dt="2023-11-22T06:22:56.368" v="3497"/>
        <pc:sldMkLst>
          <pc:docMk/>
          <pc:sldMk cId="2754732588" sldId="2134805063"/>
        </pc:sldMkLst>
        <pc:spChg chg="mod">
          <ac:chgData name="Gang Liu" userId="c4dd85b7-3634-4bda-801b-46e8dbbd0b49" providerId="ADAL" clId="{05826763-F891-4437-A198-823A87245FB8}" dt="2023-11-22T06:20:16.457" v="3442" actId="20577"/>
          <ac:spMkLst>
            <pc:docMk/>
            <pc:sldMk cId="2754732588" sldId="2134805063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21:56.057" v="3465" actId="1037"/>
          <ac:picMkLst>
            <pc:docMk/>
            <pc:sldMk cId="2754732588" sldId="2134805063"/>
            <ac:picMk id="3" creationId="{3089B124-4D83-FBD9-9966-E52148878EB4}"/>
          </ac:picMkLst>
        </pc:picChg>
        <pc:picChg chg="add mod">
          <ac:chgData name="Gang Liu" userId="c4dd85b7-3634-4bda-801b-46e8dbbd0b49" providerId="ADAL" clId="{05826763-F891-4437-A198-823A87245FB8}" dt="2023-11-22T06:22:01.001" v="3484" actId="1037"/>
          <ac:picMkLst>
            <pc:docMk/>
            <pc:sldMk cId="2754732588" sldId="2134805063"/>
            <ac:picMk id="6" creationId="{A6F84DF9-5B79-5949-B197-210774BDDECF}"/>
          </ac:picMkLst>
        </pc:picChg>
        <pc:picChg chg="add mod">
          <ac:chgData name="Gang Liu" userId="c4dd85b7-3634-4bda-801b-46e8dbbd0b49" providerId="ADAL" clId="{05826763-F891-4437-A198-823A87245FB8}" dt="2023-11-22T06:22:47.124" v="3495" actId="1038"/>
          <ac:picMkLst>
            <pc:docMk/>
            <pc:sldMk cId="2754732588" sldId="2134805063"/>
            <ac:picMk id="8" creationId="{D5A2E025-D381-6788-F179-C814D38CC2D0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630826492" sldId="2134805064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515798644" sldId="2134805064"/>
        </pc:sldMkLst>
      </pc:sldChg>
      <pc:sldChg chg="addSp modSp add mod modAnim">
        <pc:chgData name="Gang Liu" userId="c4dd85b7-3634-4bda-801b-46e8dbbd0b49" providerId="ADAL" clId="{05826763-F891-4437-A198-823A87245FB8}" dt="2023-11-22T06:23:52.854" v="3507"/>
        <pc:sldMkLst>
          <pc:docMk/>
          <pc:sldMk cId="4228737960" sldId="2134805064"/>
        </pc:sldMkLst>
        <pc:spChg chg="mod">
          <ac:chgData name="Gang Liu" userId="c4dd85b7-3634-4bda-801b-46e8dbbd0b49" providerId="ADAL" clId="{05826763-F891-4437-A198-823A87245FB8}" dt="2023-11-22T06:20:19.756" v="3444" actId="20577"/>
          <ac:spMkLst>
            <pc:docMk/>
            <pc:sldMk cId="4228737960" sldId="2134805064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23:25.617" v="3502" actId="1076"/>
          <ac:picMkLst>
            <pc:docMk/>
            <pc:sldMk cId="4228737960" sldId="2134805064"/>
            <ac:picMk id="3" creationId="{FFD7C614-5B32-66D8-C6A7-9E48923774F1}"/>
          </ac:picMkLst>
        </pc:picChg>
        <pc:picChg chg="add mod">
          <ac:chgData name="Gang Liu" userId="c4dd85b7-3634-4bda-801b-46e8dbbd0b49" providerId="ADAL" clId="{05826763-F891-4437-A198-823A87245FB8}" dt="2023-11-22T06:23:47.937" v="3506" actId="14100"/>
          <ac:picMkLst>
            <pc:docMk/>
            <pc:sldMk cId="4228737960" sldId="2134805064"/>
            <ac:picMk id="6" creationId="{7B014377-D612-43F2-658C-3F639F7BC491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155468854" sldId="2134805065"/>
        </pc:sldMkLst>
      </pc:sldChg>
      <pc:sldChg chg="addSp modSp add mod modAnim">
        <pc:chgData name="Gang Liu" userId="c4dd85b7-3634-4bda-801b-46e8dbbd0b49" providerId="ADAL" clId="{05826763-F891-4437-A198-823A87245FB8}" dt="2023-11-22T06:44:46.622" v="3545"/>
        <pc:sldMkLst>
          <pc:docMk/>
          <pc:sldMk cId="3574837735" sldId="2134805065"/>
        </pc:sldMkLst>
        <pc:spChg chg="mod">
          <ac:chgData name="Gang Liu" userId="c4dd85b7-3634-4bda-801b-46e8dbbd0b49" providerId="ADAL" clId="{05826763-F891-4437-A198-823A87245FB8}" dt="2023-11-22T06:26:41.716" v="3532" actId="20577"/>
          <ac:spMkLst>
            <pc:docMk/>
            <pc:sldMk cId="3574837735" sldId="2134805065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43:42.549" v="3539" actId="1076"/>
          <ac:picMkLst>
            <pc:docMk/>
            <pc:sldMk cId="3574837735" sldId="2134805065"/>
            <ac:picMk id="3" creationId="{AE8D00D4-7256-2287-1C44-65739B397F5E}"/>
          </ac:picMkLst>
        </pc:picChg>
        <pc:picChg chg="add mod">
          <ac:chgData name="Gang Liu" userId="c4dd85b7-3634-4bda-801b-46e8dbbd0b49" providerId="ADAL" clId="{05826763-F891-4437-A198-823A87245FB8}" dt="2023-11-22T06:44:38.869" v="3544" actId="1076"/>
          <ac:picMkLst>
            <pc:docMk/>
            <pc:sldMk cId="3574837735" sldId="2134805065"/>
            <ac:picMk id="6" creationId="{50114307-32D8-B6B9-D5B2-66BA47E328D3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749513353" sldId="2134805065"/>
        </pc:sldMkLst>
      </pc:sldChg>
      <pc:sldChg chg="addSp modSp add mod modAnim">
        <pc:chgData name="Gang Liu" userId="c4dd85b7-3634-4bda-801b-46e8dbbd0b49" providerId="ADAL" clId="{05826763-F891-4437-A198-823A87245FB8}" dt="2023-11-22T06:52:40.094" v="3585"/>
        <pc:sldMkLst>
          <pc:docMk/>
          <pc:sldMk cId="1155590085" sldId="2134805066"/>
        </pc:sldMkLst>
        <pc:spChg chg="mod">
          <ac:chgData name="Gang Liu" userId="c4dd85b7-3634-4bda-801b-46e8dbbd0b49" providerId="ADAL" clId="{05826763-F891-4437-A198-823A87245FB8}" dt="2023-11-22T06:50:44.226" v="3579" actId="20577"/>
          <ac:spMkLst>
            <pc:docMk/>
            <pc:sldMk cId="1155590085" sldId="2134805066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50:25.305" v="3553" actId="1076"/>
          <ac:picMkLst>
            <pc:docMk/>
            <pc:sldMk cId="1155590085" sldId="2134805066"/>
            <ac:picMk id="3" creationId="{9F007644-6022-F701-47FB-77272C0D217D}"/>
          </ac:picMkLst>
        </pc:picChg>
        <pc:picChg chg="add mod">
          <ac:chgData name="Gang Liu" userId="c4dd85b7-3634-4bda-801b-46e8dbbd0b49" providerId="ADAL" clId="{05826763-F891-4437-A198-823A87245FB8}" dt="2023-11-22T06:52:37.438" v="3584" actId="14100"/>
          <ac:picMkLst>
            <pc:docMk/>
            <pc:sldMk cId="1155590085" sldId="2134805066"/>
            <ac:picMk id="6" creationId="{79D1C302-DB52-14D9-9AD6-36C426E7CD77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1987067055" sldId="2134805066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827293591" sldId="2134805066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46811136" sldId="2134805067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164359386" sldId="2134805067"/>
        </pc:sldMkLst>
      </pc:sldChg>
      <pc:sldChg chg="addSp modSp add mod modAnim">
        <pc:chgData name="Gang Liu" userId="c4dd85b7-3634-4bda-801b-46e8dbbd0b49" providerId="ADAL" clId="{05826763-F891-4437-A198-823A87245FB8}" dt="2023-11-22T07:00:17.239" v="3608" actId="20577"/>
        <pc:sldMkLst>
          <pc:docMk/>
          <pc:sldMk cId="2695601876" sldId="2134805067"/>
        </pc:sldMkLst>
        <pc:spChg chg="mod">
          <ac:chgData name="Gang Liu" userId="c4dd85b7-3634-4bda-801b-46e8dbbd0b49" providerId="ADAL" clId="{05826763-F891-4437-A198-823A87245FB8}" dt="2023-11-22T07:00:17.239" v="3608" actId="20577"/>
          <ac:spMkLst>
            <pc:docMk/>
            <pc:sldMk cId="2695601876" sldId="2134805067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59:29.982" v="3594" actId="1076"/>
          <ac:picMkLst>
            <pc:docMk/>
            <pc:sldMk cId="2695601876" sldId="2134805067"/>
            <ac:picMk id="3" creationId="{22A7F026-81A6-E4A6-8759-D4439D437920}"/>
          </ac:picMkLst>
        </pc:picChg>
        <pc:picChg chg="add mod">
          <ac:chgData name="Gang Liu" userId="c4dd85b7-3634-4bda-801b-46e8dbbd0b49" providerId="ADAL" clId="{05826763-F891-4437-A198-823A87245FB8}" dt="2023-11-22T07:00:04.228" v="3601" actId="1076"/>
          <ac:picMkLst>
            <pc:docMk/>
            <pc:sldMk cId="2695601876" sldId="2134805067"/>
            <ac:picMk id="6" creationId="{C6CA59DB-4075-2D3F-6529-B61B8BE21EB2}"/>
          </ac:picMkLst>
        </pc:picChg>
      </pc:sldChg>
      <pc:sldChg chg="addSp modSp add mod">
        <pc:chgData name="Gang Liu" userId="c4dd85b7-3634-4bda-801b-46e8dbbd0b49" providerId="ADAL" clId="{05826763-F891-4437-A198-823A87245FB8}" dt="2023-11-22T07:02:20.717" v="3639" actId="20577"/>
        <pc:sldMkLst>
          <pc:docMk/>
          <pc:sldMk cId="214044353" sldId="2134805068"/>
        </pc:sldMkLst>
        <pc:spChg chg="mod">
          <ac:chgData name="Gang Liu" userId="c4dd85b7-3634-4bda-801b-46e8dbbd0b49" providerId="ADAL" clId="{05826763-F891-4437-A198-823A87245FB8}" dt="2023-11-22T07:02:20.717" v="3639" actId="20577"/>
          <ac:spMkLst>
            <pc:docMk/>
            <pc:sldMk cId="214044353" sldId="2134805068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01:13.838" v="3616" actId="1076"/>
          <ac:picMkLst>
            <pc:docMk/>
            <pc:sldMk cId="214044353" sldId="2134805068"/>
            <ac:picMk id="3" creationId="{329B3264-846F-BA18-27A0-BCDC0ECEFDCE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424086683" sldId="2134805068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889981532" sldId="2134805068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1940614895" sldId="2134805069"/>
        </pc:sldMkLst>
      </pc:sldChg>
      <pc:sldChg chg="addSp modSp add mod">
        <pc:chgData name="Gang Liu" userId="c4dd85b7-3634-4bda-801b-46e8dbbd0b49" providerId="ADAL" clId="{05826763-F891-4437-A198-823A87245FB8}" dt="2023-11-22T07:04:37.143" v="3671" actId="14100"/>
        <pc:sldMkLst>
          <pc:docMk/>
          <pc:sldMk cId="3004758180" sldId="2134805069"/>
        </pc:sldMkLst>
        <pc:spChg chg="mod">
          <ac:chgData name="Gang Liu" userId="c4dd85b7-3634-4bda-801b-46e8dbbd0b49" providerId="ADAL" clId="{05826763-F891-4437-A198-823A87245FB8}" dt="2023-11-22T07:04:04.909" v="3663" actId="20577"/>
          <ac:spMkLst>
            <pc:docMk/>
            <pc:sldMk cId="3004758180" sldId="2134805069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03:56.626" v="3653" actId="1076"/>
          <ac:picMkLst>
            <pc:docMk/>
            <pc:sldMk cId="3004758180" sldId="2134805069"/>
            <ac:picMk id="3" creationId="{842B3CE6-F7A9-C131-48ED-AA3646487D3A}"/>
          </ac:picMkLst>
        </pc:picChg>
        <pc:picChg chg="add mod">
          <ac:chgData name="Gang Liu" userId="c4dd85b7-3634-4bda-801b-46e8dbbd0b49" providerId="ADAL" clId="{05826763-F891-4437-A198-823A87245FB8}" dt="2023-11-22T07:04:37.143" v="3671" actId="14100"/>
          <ac:picMkLst>
            <pc:docMk/>
            <pc:sldMk cId="3004758180" sldId="2134805069"/>
            <ac:picMk id="6" creationId="{FE438CB0-4110-54F5-F7B6-625F1F900A1F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5:59:20.997" v="3236"/>
        <pc:sldMkLst>
          <pc:docMk/>
          <pc:sldMk cId="243367254" sldId="2134805070"/>
        </pc:sldMkLst>
        <pc:spChg chg="mod">
          <ac:chgData name="Gang Liu" userId="c4dd85b7-3634-4bda-801b-46e8dbbd0b49" providerId="ADAL" clId="{05826763-F891-4437-A198-823A87245FB8}" dt="2023-11-22T05:41:33.227" v="3144" actId="20577"/>
          <ac:spMkLst>
            <pc:docMk/>
            <pc:sldMk cId="243367254" sldId="2134805070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56:18.863" v="3220" actId="1076"/>
          <ac:picMkLst>
            <pc:docMk/>
            <pc:sldMk cId="243367254" sldId="2134805070"/>
            <ac:picMk id="3" creationId="{4503B61B-354C-20E7-1D94-D1230FE3642A}"/>
          </ac:picMkLst>
        </pc:picChg>
        <pc:picChg chg="add mod">
          <ac:chgData name="Gang Liu" userId="c4dd85b7-3634-4bda-801b-46e8dbbd0b49" providerId="ADAL" clId="{05826763-F891-4437-A198-823A87245FB8}" dt="2023-11-22T05:57:39.799" v="3225" actId="14100"/>
          <ac:picMkLst>
            <pc:docMk/>
            <pc:sldMk cId="243367254" sldId="2134805070"/>
            <ac:picMk id="6" creationId="{59A23EEC-965D-F011-5C3C-6E240426E5ED}"/>
          </ac:picMkLst>
        </pc:picChg>
        <pc:picChg chg="add mod">
          <ac:chgData name="Gang Liu" userId="c4dd85b7-3634-4bda-801b-46e8dbbd0b49" providerId="ADAL" clId="{05826763-F891-4437-A198-823A87245FB8}" dt="2023-11-22T05:59:03.056" v="3231" actId="1076"/>
          <ac:picMkLst>
            <pc:docMk/>
            <pc:sldMk cId="243367254" sldId="2134805070"/>
            <ac:picMk id="8" creationId="{CEDA8D22-DD11-67F5-741D-0341100960EC}"/>
          </ac:picMkLst>
        </pc:picChg>
        <pc:picChg chg="add mod">
          <ac:chgData name="Gang Liu" userId="c4dd85b7-3634-4bda-801b-46e8dbbd0b49" providerId="ADAL" clId="{05826763-F891-4437-A198-823A87245FB8}" dt="2023-11-22T05:59:18.036" v="3235" actId="1076"/>
          <ac:picMkLst>
            <pc:docMk/>
            <pc:sldMk cId="243367254" sldId="2134805070"/>
            <ac:picMk id="10" creationId="{6EB015E1-A4EA-4164-F3B6-0851E4161F87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720825974" sldId="2134805070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501677572" sldId="2134805071"/>
        </pc:sldMkLst>
      </pc:sldChg>
      <pc:sldChg chg="addSp modSp add mod modAnim">
        <pc:chgData name="Gang Liu" userId="c4dd85b7-3634-4bda-801b-46e8dbbd0b49" providerId="ADAL" clId="{05826763-F891-4437-A198-823A87245FB8}" dt="2023-11-22T06:02:37.133" v="3257" actId="20577"/>
        <pc:sldMkLst>
          <pc:docMk/>
          <pc:sldMk cId="2598003958" sldId="2134805071"/>
        </pc:sldMkLst>
        <pc:spChg chg="mod">
          <ac:chgData name="Gang Liu" userId="c4dd85b7-3634-4bda-801b-46e8dbbd0b49" providerId="ADAL" clId="{05826763-F891-4437-A198-823A87245FB8}" dt="2023-11-22T06:02:37.133" v="3257" actId="20577"/>
          <ac:spMkLst>
            <pc:docMk/>
            <pc:sldMk cId="2598003958" sldId="2134805071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01:18.395" v="3248" actId="1076"/>
          <ac:picMkLst>
            <pc:docMk/>
            <pc:sldMk cId="2598003958" sldId="2134805071"/>
            <ac:picMk id="3" creationId="{A09A7BA0-3EE6-78D3-C78C-C64ADF9E9C20}"/>
          </ac:picMkLst>
        </pc:picChg>
        <pc:picChg chg="add mod">
          <ac:chgData name="Gang Liu" userId="c4dd85b7-3634-4bda-801b-46e8dbbd0b49" providerId="ADAL" clId="{05826763-F891-4437-A198-823A87245FB8}" dt="2023-11-22T06:02:23.301" v="3254" actId="14100"/>
          <ac:picMkLst>
            <pc:docMk/>
            <pc:sldMk cId="2598003958" sldId="2134805071"/>
            <ac:picMk id="6" creationId="{490E721B-BA7A-8971-8FF3-FAC5EFBDE75C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921516799" sldId="2134805072"/>
        </pc:sldMkLst>
      </pc:sldChg>
      <pc:sldChg chg="addSp modSp add mod modAnim">
        <pc:chgData name="Gang Liu" userId="c4dd85b7-3634-4bda-801b-46e8dbbd0b49" providerId="ADAL" clId="{05826763-F891-4437-A198-823A87245FB8}" dt="2023-11-22T06:12:41.700" v="3305" actId="1038"/>
        <pc:sldMkLst>
          <pc:docMk/>
          <pc:sldMk cId="1897941128" sldId="2134805072"/>
        </pc:sldMkLst>
        <pc:spChg chg="mod">
          <ac:chgData name="Gang Liu" userId="c4dd85b7-3634-4bda-801b-46e8dbbd0b49" providerId="ADAL" clId="{05826763-F891-4437-A198-823A87245FB8}" dt="2023-11-22T06:02:40.950" v="3260" actId="20577"/>
          <ac:spMkLst>
            <pc:docMk/>
            <pc:sldMk cId="1897941128" sldId="2134805072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03:43.352" v="3265" actId="1076"/>
          <ac:picMkLst>
            <pc:docMk/>
            <pc:sldMk cId="1897941128" sldId="2134805072"/>
            <ac:picMk id="3" creationId="{A66FCF03-895E-DA93-FF49-C0A2254C062C}"/>
          </ac:picMkLst>
        </pc:picChg>
        <pc:picChg chg="add mod">
          <ac:chgData name="Gang Liu" userId="c4dd85b7-3634-4bda-801b-46e8dbbd0b49" providerId="ADAL" clId="{05826763-F891-4437-A198-823A87245FB8}" dt="2023-11-22T06:06:48.022" v="3276" actId="1076"/>
          <ac:picMkLst>
            <pc:docMk/>
            <pc:sldMk cId="1897941128" sldId="2134805072"/>
            <ac:picMk id="6" creationId="{423D8410-F307-03D4-A6FB-E14DB09D71EF}"/>
          </ac:picMkLst>
        </pc:picChg>
        <pc:picChg chg="add mod">
          <ac:chgData name="Gang Liu" userId="c4dd85b7-3634-4bda-801b-46e8dbbd0b49" providerId="ADAL" clId="{05826763-F891-4437-A198-823A87245FB8}" dt="2023-11-22T06:09:06.635" v="3295" actId="1037"/>
          <ac:picMkLst>
            <pc:docMk/>
            <pc:sldMk cId="1897941128" sldId="2134805072"/>
            <ac:picMk id="8" creationId="{81BEF4DD-186B-BEE4-FFE0-42BD2BFD6952}"/>
          </ac:picMkLst>
        </pc:picChg>
        <pc:picChg chg="add mod">
          <ac:chgData name="Gang Liu" userId="c4dd85b7-3634-4bda-801b-46e8dbbd0b49" providerId="ADAL" clId="{05826763-F891-4437-A198-823A87245FB8}" dt="2023-11-22T06:12:41.700" v="3305" actId="1038"/>
          <ac:picMkLst>
            <pc:docMk/>
            <pc:sldMk cId="1897941128" sldId="2134805072"/>
            <ac:picMk id="10" creationId="{7C460F8A-192B-BB3E-CC49-205FAA6C7317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7:34:46.044" v="3721"/>
        <pc:sldMkLst>
          <pc:docMk/>
          <pc:sldMk cId="2602414209" sldId="2134805073"/>
        </pc:sldMkLst>
        <pc:spChg chg="mod">
          <ac:chgData name="Gang Liu" userId="c4dd85b7-3634-4bda-801b-46e8dbbd0b49" providerId="ADAL" clId="{05826763-F891-4437-A198-823A87245FB8}" dt="2023-11-22T07:34:02.008" v="3712" actId="20577"/>
          <ac:spMkLst>
            <pc:docMk/>
            <pc:sldMk cId="2602414209" sldId="2134805073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34:32.344" v="3717" actId="1076"/>
          <ac:picMkLst>
            <pc:docMk/>
            <pc:sldMk cId="2602414209" sldId="2134805073"/>
            <ac:picMk id="3" creationId="{5DB68C1E-4173-2883-C8CE-F79452A9DA0B}"/>
          </ac:picMkLst>
        </pc:picChg>
        <pc:picChg chg="add mod">
          <ac:chgData name="Gang Liu" userId="c4dd85b7-3634-4bda-801b-46e8dbbd0b49" providerId="ADAL" clId="{05826763-F891-4437-A198-823A87245FB8}" dt="2023-11-22T07:34:41.118" v="3720" actId="14100"/>
          <ac:picMkLst>
            <pc:docMk/>
            <pc:sldMk cId="2602414209" sldId="2134805073"/>
            <ac:picMk id="6" creationId="{445B5959-F1C1-AFCC-9244-4DCEC7371ACC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8:07:19.470" v="3759" actId="20577"/>
        <pc:sldMkLst>
          <pc:docMk/>
          <pc:sldMk cId="344726724" sldId="2134805074"/>
        </pc:sldMkLst>
        <pc:spChg chg="mod">
          <ac:chgData name="Gang Liu" userId="c4dd85b7-3634-4bda-801b-46e8dbbd0b49" providerId="ADAL" clId="{05826763-F891-4437-A198-823A87245FB8}" dt="2023-11-22T08:07:19.470" v="3759" actId="20577"/>
          <ac:spMkLst>
            <pc:docMk/>
            <pc:sldMk cId="344726724" sldId="2134805074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37:56.606" v="3727" actId="1076"/>
          <ac:picMkLst>
            <pc:docMk/>
            <pc:sldMk cId="344726724" sldId="2134805074"/>
            <ac:picMk id="3" creationId="{CFB9BC67-3D06-F10E-9A23-DAA07DF98077}"/>
          </ac:picMkLst>
        </pc:picChg>
        <pc:picChg chg="add mod">
          <ac:chgData name="Gang Liu" userId="c4dd85b7-3634-4bda-801b-46e8dbbd0b49" providerId="ADAL" clId="{05826763-F891-4437-A198-823A87245FB8}" dt="2023-11-22T07:38:12.749" v="3735" actId="1076"/>
          <ac:picMkLst>
            <pc:docMk/>
            <pc:sldMk cId="344726724" sldId="2134805074"/>
            <ac:picMk id="6" creationId="{843F1516-BB21-EBB7-9F3D-C8707EEAED16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8:08:30.900" v="3784" actId="1037"/>
        <pc:sldMkLst>
          <pc:docMk/>
          <pc:sldMk cId="1889371692" sldId="2134805075"/>
        </pc:sldMkLst>
        <pc:spChg chg="mod">
          <ac:chgData name="Gang Liu" userId="c4dd85b7-3634-4bda-801b-46e8dbbd0b49" providerId="ADAL" clId="{05826763-F891-4437-A198-823A87245FB8}" dt="2023-11-22T08:07:24.136" v="3762" actId="20577"/>
          <ac:spMkLst>
            <pc:docMk/>
            <pc:sldMk cId="1889371692" sldId="2134805075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08:19.833" v="3768" actId="1076"/>
          <ac:picMkLst>
            <pc:docMk/>
            <pc:sldMk cId="1889371692" sldId="2134805075"/>
            <ac:picMk id="3" creationId="{908908B8-229D-95E4-941C-42D74F36050F}"/>
          </ac:picMkLst>
        </pc:picChg>
        <pc:picChg chg="add mod">
          <ac:chgData name="Gang Liu" userId="c4dd85b7-3634-4bda-801b-46e8dbbd0b49" providerId="ADAL" clId="{05826763-F891-4437-A198-823A87245FB8}" dt="2023-11-22T08:08:30.900" v="3784" actId="1037"/>
          <ac:picMkLst>
            <pc:docMk/>
            <pc:sldMk cId="1889371692" sldId="2134805075"/>
            <ac:picMk id="6" creationId="{64AB333F-AD14-EE42-5347-FFD8BC6E6EA7}"/>
          </ac:picMkLst>
        </pc:picChg>
      </pc:sldChg>
      <pc:sldChg chg="addSp delSp modSp add mod modNotesTx">
        <pc:chgData name="Gang Liu" userId="c4dd85b7-3634-4bda-801b-46e8dbbd0b49" providerId="ADAL" clId="{05826763-F891-4437-A198-823A87245FB8}" dt="2023-11-22T08:41:42.638" v="3969" actId="20577"/>
        <pc:sldMkLst>
          <pc:docMk/>
          <pc:sldMk cId="456866009" sldId="2134805076"/>
        </pc:sldMkLst>
        <pc:spChg chg="add mod">
          <ac:chgData name="Gang Liu" userId="c4dd85b7-3634-4bda-801b-46e8dbbd0b49" providerId="ADAL" clId="{05826763-F891-4437-A198-823A87245FB8}" dt="2023-11-22T08:41:42.638" v="3969" actId="20577"/>
          <ac:spMkLst>
            <pc:docMk/>
            <pc:sldMk cId="456866009" sldId="2134805076"/>
            <ac:spMk id="2" creationId="{59C9A05A-ADC7-AEDA-9389-B747D4413080}"/>
          </ac:spMkLst>
        </pc:spChg>
        <pc:spChg chg="del">
          <ac:chgData name="Gang Liu" userId="c4dd85b7-3634-4bda-801b-46e8dbbd0b49" providerId="ADAL" clId="{05826763-F891-4437-A198-823A87245FB8}" dt="2023-11-22T08:34:40.122" v="3841" actId="478"/>
          <ac:spMkLst>
            <pc:docMk/>
            <pc:sldMk cId="456866009" sldId="2134805076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0:11.701" v="3873" actId="1076"/>
          <ac:picMkLst>
            <pc:docMk/>
            <pc:sldMk cId="456866009" sldId="2134805076"/>
            <ac:picMk id="4" creationId="{309A86B4-33FC-1AAA-C08F-4F424EC28A4B}"/>
          </ac:picMkLst>
        </pc:picChg>
        <pc:picChg chg="add del mod">
          <ac:chgData name="Gang Liu" userId="c4dd85b7-3634-4bda-801b-46e8dbbd0b49" providerId="ADAL" clId="{05826763-F891-4437-A198-823A87245FB8}" dt="2023-11-22T08:41:31.739" v="3961" actId="21"/>
          <ac:picMkLst>
            <pc:docMk/>
            <pc:sldMk cId="456866009" sldId="2134805076"/>
            <ac:picMk id="7" creationId="{506ADF30-C0FB-627D-84EA-6F59C40B329E}"/>
          </ac:picMkLst>
        </pc:picChg>
      </pc:sldChg>
      <pc:sldChg chg="addSp modSp add mod modAnim modNotesTx">
        <pc:chgData name="Gang Liu" userId="c4dd85b7-3634-4bda-801b-46e8dbbd0b49" providerId="ADAL" clId="{05826763-F891-4437-A198-823A87245FB8}" dt="2023-11-22T08:42:27.452" v="4071" actId="20577"/>
        <pc:sldMkLst>
          <pc:docMk/>
          <pc:sldMk cId="4177748977" sldId="2134805077"/>
        </pc:sldMkLst>
        <pc:spChg chg="mod">
          <ac:chgData name="Gang Liu" userId="c4dd85b7-3634-4bda-801b-46e8dbbd0b49" providerId="ADAL" clId="{05826763-F891-4437-A198-823A87245FB8}" dt="2023-11-22T08:41:45.962" v="3971" actId="20577"/>
          <ac:spMkLst>
            <pc:docMk/>
            <pc:sldMk cId="4177748977" sldId="2134805077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1:33.142" v="3962"/>
          <ac:picMkLst>
            <pc:docMk/>
            <pc:sldMk cId="4177748977" sldId="2134805077"/>
            <ac:picMk id="2" creationId="{FBCAC046-4764-4AEB-9FAD-81F4B8F01529}"/>
          </ac:picMkLst>
        </pc:picChg>
        <pc:picChg chg="add mod">
          <ac:chgData name="Gang Liu" userId="c4dd85b7-3634-4bda-801b-46e8dbbd0b49" providerId="ADAL" clId="{05826763-F891-4437-A198-823A87245FB8}" dt="2023-11-22T08:42:08.668" v="3976" actId="14100"/>
          <ac:picMkLst>
            <pc:docMk/>
            <pc:sldMk cId="4177748977" sldId="2134805077"/>
            <ac:picMk id="4" creationId="{7911F6DA-B82C-DE89-5639-FAC81A0A481D}"/>
          </ac:picMkLst>
        </pc:picChg>
      </pc:sldChg>
      <pc:sldChg chg="addSp modSp add mod modNotesTx">
        <pc:chgData name="Gang Liu" userId="c4dd85b7-3634-4bda-801b-46e8dbbd0b49" providerId="ADAL" clId="{05826763-F891-4437-A198-823A87245FB8}" dt="2023-11-22T08:44:41.403" v="4224" actId="20577"/>
        <pc:sldMkLst>
          <pc:docMk/>
          <pc:sldMk cId="2368069682" sldId="2134805078"/>
        </pc:sldMkLst>
        <pc:spChg chg="mod">
          <ac:chgData name="Gang Liu" userId="c4dd85b7-3634-4bda-801b-46e8dbbd0b49" providerId="ADAL" clId="{05826763-F891-4437-A198-823A87245FB8}" dt="2023-11-22T08:42:36.664" v="4074" actId="20577"/>
          <ac:spMkLst>
            <pc:docMk/>
            <pc:sldMk cId="2368069682" sldId="2134805078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4:10.555" v="4102" actId="14100"/>
          <ac:picMkLst>
            <pc:docMk/>
            <pc:sldMk cId="2368069682" sldId="2134805078"/>
            <ac:picMk id="3" creationId="{7793E42B-BB02-E48B-8634-EE57AB2D6FAE}"/>
          </ac:picMkLst>
        </pc:picChg>
      </pc:sldChg>
      <pc:sldChg chg="addSp modSp add mod modAnim modNotesTx">
        <pc:chgData name="Gang Liu" userId="c4dd85b7-3634-4bda-801b-46e8dbbd0b49" providerId="ADAL" clId="{05826763-F891-4437-A198-823A87245FB8}" dt="2023-11-22T08:46:03.792" v="4297"/>
        <pc:sldMkLst>
          <pc:docMk/>
          <pc:sldMk cId="3678459304" sldId="2134805079"/>
        </pc:sldMkLst>
        <pc:spChg chg="mod">
          <ac:chgData name="Gang Liu" userId="c4dd85b7-3634-4bda-801b-46e8dbbd0b49" providerId="ADAL" clId="{05826763-F891-4437-A198-823A87245FB8}" dt="2023-11-22T08:42:40.225" v="4077" actId="20577"/>
          <ac:spMkLst>
            <pc:docMk/>
            <pc:sldMk cId="3678459304" sldId="2134805079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5:31.623" v="4227" actId="1076"/>
          <ac:picMkLst>
            <pc:docMk/>
            <pc:sldMk cId="3678459304" sldId="2134805079"/>
            <ac:picMk id="3" creationId="{3E59D6DB-9566-76DF-27CF-BCD2548880A7}"/>
          </ac:picMkLst>
        </pc:picChg>
        <pc:picChg chg="add mod">
          <ac:chgData name="Gang Liu" userId="c4dd85b7-3634-4bda-801b-46e8dbbd0b49" providerId="ADAL" clId="{05826763-F891-4437-A198-823A87245FB8}" dt="2023-11-22T08:46:01.384" v="4296" actId="14100"/>
          <ac:picMkLst>
            <pc:docMk/>
            <pc:sldMk cId="3678459304" sldId="2134805079"/>
            <ac:picMk id="6" creationId="{D353597E-16F4-D719-6EE5-977ECBA7B659}"/>
          </ac:picMkLst>
        </pc:picChg>
      </pc:sldChg>
      <pc:sldChg chg="addSp modSp add mod modNotesTx">
        <pc:chgData name="Gang Liu" userId="c4dd85b7-3634-4bda-801b-46e8dbbd0b49" providerId="ADAL" clId="{05826763-F891-4437-A198-823A87245FB8}" dt="2023-11-22T08:47:26.921" v="4353" actId="20577"/>
        <pc:sldMkLst>
          <pc:docMk/>
          <pc:sldMk cId="1809185558" sldId="2134805080"/>
        </pc:sldMkLst>
        <pc:spChg chg="mod">
          <ac:chgData name="Gang Liu" userId="c4dd85b7-3634-4bda-801b-46e8dbbd0b49" providerId="ADAL" clId="{05826763-F891-4437-A198-823A87245FB8}" dt="2023-11-22T08:42:51.552" v="4095" actId="20577"/>
          <ac:spMkLst>
            <pc:docMk/>
            <pc:sldMk cId="1809185558" sldId="2134805080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6:58.435" v="4300" actId="1076"/>
          <ac:picMkLst>
            <pc:docMk/>
            <pc:sldMk cId="1809185558" sldId="2134805080"/>
            <ac:picMk id="3" creationId="{076596C0-E62A-96E7-EDEE-2CF0601CF016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8:34:14.068" v="3840"/>
        <pc:sldMkLst>
          <pc:docMk/>
          <pc:sldMk cId="4076145930" sldId="2134805081"/>
        </pc:sldMkLst>
        <pc:spChg chg="mod">
          <ac:chgData name="Gang Liu" userId="c4dd85b7-3634-4bda-801b-46e8dbbd0b49" providerId="ADAL" clId="{05826763-F891-4437-A198-823A87245FB8}" dt="2023-11-22T08:33:43.294" v="3834" actId="20577"/>
          <ac:spMkLst>
            <pc:docMk/>
            <pc:sldMk cId="4076145930" sldId="2134805081"/>
            <ac:spMk id="5" creationId="{3638F726-D22A-4B17-8F87-7190E17B6F0A}"/>
          </ac:spMkLst>
        </pc:spChg>
        <pc:picChg chg="add mod ord">
          <ac:chgData name="Gang Liu" userId="c4dd85b7-3634-4bda-801b-46e8dbbd0b49" providerId="ADAL" clId="{05826763-F891-4437-A198-823A87245FB8}" dt="2023-11-22T08:34:08.885" v="3838" actId="166"/>
          <ac:picMkLst>
            <pc:docMk/>
            <pc:sldMk cId="4076145930" sldId="2134805081"/>
            <ac:picMk id="3" creationId="{9A6E8E82-1CF6-3092-A6A8-DF0760732EFE}"/>
          </ac:picMkLst>
        </pc:picChg>
        <pc:picChg chg="add mod">
          <ac:chgData name="Gang Liu" userId="c4dd85b7-3634-4bda-801b-46e8dbbd0b49" providerId="ADAL" clId="{05826763-F891-4437-A198-823A87245FB8}" dt="2023-11-22T08:34:05.338" v="3837" actId="1076"/>
          <ac:picMkLst>
            <pc:docMk/>
            <pc:sldMk cId="4076145930" sldId="2134805081"/>
            <ac:picMk id="6" creationId="{156F882D-E323-CD82-CFB2-62F0778AAF7F}"/>
          </ac:picMkLst>
        </pc:picChg>
      </pc:sldChg>
      <pc:sldChg chg="addSp modSp add mod modNotesTx">
        <pc:chgData name="Gang Liu" userId="c4dd85b7-3634-4bda-801b-46e8dbbd0b49" providerId="ADAL" clId="{05826763-F891-4437-A198-823A87245FB8}" dt="2023-11-22T08:48:27.142" v="4386" actId="20577"/>
        <pc:sldMkLst>
          <pc:docMk/>
          <pc:sldMk cId="649152397" sldId="2134805082"/>
        </pc:sldMkLst>
        <pc:spChg chg="mod">
          <ac:chgData name="Gang Liu" userId="c4dd85b7-3634-4bda-801b-46e8dbbd0b49" providerId="ADAL" clId="{05826763-F891-4437-A198-823A87245FB8}" dt="2023-11-22T08:42:56.642" v="4098" actId="20577"/>
          <ac:spMkLst>
            <pc:docMk/>
            <pc:sldMk cId="649152397" sldId="2134805082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8:13.567" v="4357" actId="1076"/>
          <ac:picMkLst>
            <pc:docMk/>
            <pc:sldMk cId="649152397" sldId="2134805082"/>
            <ac:picMk id="3" creationId="{87AC3C21-323A-03B8-56AB-EF05682CE245}"/>
          </ac:picMkLst>
        </pc:picChg>
      </pc:sldChg>
      <pc:sldChg chg="add del">
        <pc:chgData name="Gang Liu" userId="c4dd85b7-3634-4bda-801b-46e8dbbd0b49" providerId="ADAL" clId="{05826763-F891-4437-A198-823A87245FB8}" dt="2023-11-22T08:12:46.888" v="3793" actId="2696"/>
        <pc:sldMkLst>
          <pc:docMk/>
          <pc:sldMk cId="2757071025" sldId="2134805082"/>
        </pc:sldMkLst>
      </pc:sld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1/7/2025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898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496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192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01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11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667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86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232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47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363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576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833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458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00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99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533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187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318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106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817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93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2001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3827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访问</a:t>
            </a:r>
            <a:r>
              <a:rPr lang="en-US" altLang="zh-CN" dirty="0"/>
              <a:t>ALB</a:t>
            </a:r>
            <a:r>
              <a:rPr lang="zh-CN" altLang="en-US" dirty="0"/>
              <a:t>对外发布的两个业务分别对应不同</a:t>
            </a:r>
            <a:r>
              <a:rPr lang="en-US" altLang="zh-CN" dirty="0"/>
              <a:t>VPC</a:t>
            </a:r>
            <a:r>
              <a:rPr lang="zh-CN" altLang="en-US" dirty="0"/>
              <a:t>的</a:t>
            </a:r>
            <a:r>
              <a:rPr lang="en-US" altLang="zh-CN" dirty="0"/>
              <a:t>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3735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两台防火墙分别记录</a:t>
            </a:r>
            <a:r>
              <a:rPr lang="en-US" altLang="zh-CN" dirty="0"/>
              <a:t>2</a:t>
            </a:r>
            <a:r>
              <a:rPr lang="zh-CN" altLang="en-US" dirty="0"/>
              <a:t>个不同请求的业务会话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97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远程通过跳板机访问</a:t>
            </a:r>
            <a:r>
              <a:rPr lang="en-US" altLang="zh-CN" dirty="0"/>
              <a:t>app-web-1 server  </a:t>
            </a:r>
            <a:r>
              <a:rPr lang="zh-CN" altLang="en-US" dirty="0"/>
              <a:t>去访问公网和测试下载病毒文件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2569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防火墙阻断下载病毒请求和放通了</a:t>
            </a:r>
            <a:r>
              <a:rPr lang="en-US" altLang="zh-CN" dirty="0"/>
              <a:t>PING</a:t>
            </a:r>
            <a:r>
              <a:rPr lang="zh-CN" altLang="en-US" dirty="0"/>
              <a:t>流量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487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远程通过跳板机访问</a:t>
            </a:r>
            <a:r>
              <a:rPr lang="en-US" altLang="zh-CN" dirty="0"/>
              <a:t>app-web-1 server  </a:t>
            </a:r>
            <a:r>
              <a:rPr lang="zh-CN" altLang="en-US" dirty="0"/>
              <a:t>去访问</a:t>
            </a:r>
            <a:r>
              <a:rPr lang="en-US" altLang="zh-CN" dirty="0"/>
              <a:t>app-web-2 server </a:t>
            </a:r>
            <a:r>
              <a:rPr lang="zh-CN" altLang="en-US" dirty="0"/>
              <a:t>应用和</a:t>
            </a:r>
            <a:r>
              <a:rPr lang="en-US" altLang="zh-CN" dirty="0"/>
              <a:t>ICMP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0023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防火墙放通流量日志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462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目前推荐</a:t>
            </a:r>
            <a:r>
              <a:rPr lang="en-US" altLang="zh-CN" dirty="0"/>
              <a:t>c6g.large</a:t>
            </a:r>
            <a:r>
              <a:rPr lang="zh-CN" altLang="en-US" dirty="0"/>
              <a:t>实例使用基于</a:t>
            </a:r>
            <a:r>
              <a:rPr lang="en-US" altLang="zh-CN" dirty="0"/>
              <a:t>graviton arm</a:t>
            </a:r>
            <a:r>
              <a:rPr lang="zh-CN" altLang="en-US" dirty="0"/>
              <a:t>镜像</a:t>
            </a:r>
            <a:r>
              <a:rPr lang="en-US" altLang="zh-CN" dirty="0"/>
              <a:t>FGT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1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4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753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8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34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0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4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4" y="2647192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2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2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24" indent="0" algn="ctr">
              <a:buNone/>
              <a:defRPr sz="2000"/>
            </a:lvl2pPr>
            <a:lvl3pPr marL="914447" indent="0" algn="ctr">
              <a:buNone/>
              <a:defRPr sz="1800"/>
            </a:lvl3pPr>
            <a:lvl4pPr marL="1371671" indent="0" algn="ctr">
              <a:buNone/>
              <a:defRPr sz="1600"/>
            </a:lvl4pPr>
            <a:lvl5pPr marL="1828894" indent="0" algn="ctr">
              <a:buNone/>
              <a:defRPr sz="1600"/>
            </a:lvl5pPr>
            <a:lvl6pPr marL="2286118" indent="0" algn="ctr">
              <a:buNone/>
              <a:defRPr sz="1600"/>
            </a:lvl6pPr>
            <a:lvl7pPr marL="2743341" indent="0" algn="ctr">
              <a:buNone/>
              <a:defRPr sz="1600"/>
            </a:lvl7pPr>
            <a:lvl8pPr marL="3200565" indent="0" algn="ctr">
              <a:buNone/>
              <a:defRPr sz="1600"/>
            </a:lvl8pPr>
            <a:lvl9pPr marL="3657788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7" y="2429420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7" y="5746313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7" y="5530323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1" y="2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7" y="563053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7" y="347063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2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24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47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71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94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3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24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6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6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1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2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24" indent="0">
              <a:buNone/>
              <a:defRPr sz="2000" b="1"/>
            </a:lvl2pPr>
            <a:lvl3pPr marL="914447" indent="0">
              <a:buNone/>
              <a:defRPr sz="1800" b="1"/>
            </a:lvl3pPr>
            <a:lvl4pPr marL="1371671" indent="0">
              <a:buNone/>
              <a:defRPr sz="1600" b="1"/>
            </a:lvl4pPr>
            <a:lvl5pPr marL="1828894" indent="0">
              <a:buNone/>
              <a:defRPr sz="1600" b="1"/>
            </a:lvl5pPr>
            <a:lvl6pPr marL="2286118" indent="0">
              <a:buNone/>
              <a:defRPr sz="1600" b="1"/>
            </a:lvl6pPr>
            <a:lvl7pPr marL="2743341" indent="0">
              <a:buNone/>
              <a:defRPr sz="1600" b="1"/>
            </a:lvl7pPr>
            <a:lvl8pPr marL="3200565" indent="0">
              <a:buNone/>
              <a:defRPr sz="1600" b="1"/>
            </a:lvl8pPr>
            <a:lvl9pPr marL="3657788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24" indent="0">
              <a:buNone/>
              <a:defRPr sz="2000" b="1"/>
            </a:lvl2pPr>
            <a:lvl3pPr marL="914447" indent="0">
              <a:buNone/>
              <a:defRPr sz="1800" b="1"/>
            </a:lvl3pPr>
            <a:lvl4pPr marL="1371671" indent="0">
              <a:buNone/>
              <a:defRPr sz="1600" b="1"/>
            </a:lvl4pPr>
            <a:lvl5pPr marL="1828894" indent="0">
              <a:buNone/>
              <a:defRPr sz="1600" b="1"/>
            </a:lvl5pPr>
            <a:lvl6pPr marL="2286118" indent="0">
              <a:buNone/>
              <a:defRPr sz="1600" b="1"/>
            </a:lvl6pPr>
            <a:lvl7pPr marL="2743341" indent="0">
              <a:buNone/>
              <a:defRPr sz="1600" b="1"/>
            </a:lvl7pPr>
            <a:lvl8pPr marL="3200565" indent="0">
              <a:buNone/>
              <a:defRPr sz="1600" b="1"/>
            </a:lvl8pPr>
            <a:lvl9pPr marL="3657788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2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24" indent="0">
              <a:buNone/>
              <a:defRPr sz="2000" b="1"/>
            </a:lvl2pPr>
            <a:lvl3pPr marL="914447" indent="0">
              <a:buNone/>
              <a:defRPr sz="1800" b="1"/>
            </a:lvl3pPr>
            <a:lvl4pPr marL="1371671" indent="0">
              <a:buNone/>
              <a:defRPr sz="1600" b="1"/>
            </a:lvl4pPr>
            <a:lvl5pPr marL="1828894" indent="0">
              <a:buNone/>
              <a:defRPr sz="1600" b="1"/>
            </a:lvl5pPr>
            <a:lvl6pPr marL="2286118" indent="0">
              <a:buNone/>
              <a:defRPr sz="1600" b="1"/>
            </a:lvl6pPr>
            <a:lvl7pPr marL="2743341" indent="0">
              <a:buNone/>
              <a:defRPr sz="1600" b="1"/>
            </a:lvl7pPr>
            <a:lvl8pPr marL="3200565" indent="0">
              <a:buNone/>
              <a:defRPr sz="1600" b="1"/>
            </a:lvl8pPr>
            <a:lvl9pPr marL="3657788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400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24" indent="0">
              <a:buNone/>
              <a:defRPr sz="2000" b="1"/>
            </a:lvl2pPr>
            <a:lvl3pPr marL="914447" indent="0">
              <a:buNone/>
              <a:defRPr sz="1800" b="1"/>
            </a:lvl3pPr>
            <a:lvl4pPr marL="1371671" indent="0">
              <a:buNone/>
              <a:defRPr sz="1600" b="1"/>
            </a:lvl4pPr>
            <a:lvl5pPr marL="1828894" indent="0">
              <a:buNone/>
              <a:defRPr sz="1600" b="1"/>
            </a:lvl5pPr>
            <a:lvl6pPr marL="2286118" indent="0">
              <a:buNone/>
              <a:defRPr sz="1600" b="1"/>
            </a:lvl6pPr>
            <a:lvl7pPr marL="2743341" indent="0">
              <a:buNone/>
              <a:defRPr sz="1600" b="1"/>
            </a:lvl7pPr>
            <a:lvl8pPr marL="3200565" indent="0">
              <a:buNone/>
              <a:defRPr sz="1600" b="1"/>
            </a:lvl8pPr>
            <a:lvl9pPr marL="3657788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2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4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24" indent="0">
              <a:buNone/>
              <a:defRPr sz="2000" b="1"/>
            </a:lvl2pPr>
            <a:lvl3pPr marL="914447" indent="0">
              <a:buNone/>
              <a:defRPr sz="1800" b="1"/>
            </a:lvl3pPr>
            <a:lvl4pPr marL="1371671" indent="0">
              <a:buNone/>
              <a:defRPr sz="1600" b="1"/>
            </a:lvl4pPr>
            <a:lvl5pPr marL="1828894" indent="0">
              <a:buNone/>
              <a:defRPr sz="1600" b="1"/>
            </a:lvl5pPr>
            <a:lvl6pPr marL="2286118" indent="0">
              <a:buNone/>
              <a:defRPr sz="1600" b="1"/>
            </a:lvl6pPr>
            <a:lvl7pPr marL="2743341" indent="0">
              <a:buNone/>
              <a:defRPr sz="1600" b="1"/>
            </a:lvl7pPr>
            <a:lvl8pPr marL="3200565" indent="0">
              <a:buNone/>
              <a:defRPr sz="1600" b="1"/>
            </a:lvl8pPr>
            <a:lvl9pPr marL="3657788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4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7" y="886498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24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1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2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2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3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3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1" y="1700785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4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3" y="1700785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9" y="1700785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4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9" y="5056554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1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1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4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4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9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4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4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7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4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4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4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4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30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3954656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2" y="1847126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24" indent="0" algn="ctr">
              <a:buNone/>
              <a:defRPr sz="2000"/>
            </a:lvl2pPr>
            <a:lvl3pPr marL="914447" indent="0" algn="ctr">
              <a:buNone/>
              <a:defRPr sz="1800"/>
            </a:lvl3pPr>
            <a:lvl4pPr marL="1371671" indent="0" algn="ctr">
              <a:buNone/>
              <a:defRPr sz="1600"/>
            </a:lvl4pPr>
            <a:lvl5pPr marL="1828894" indent="0" algn="ctr">
              <a:buNone/>
              <a:defRPr sz="1600"/>
            </a:lvl5pPr>
            <a:lvl6pPr marL="2286118" indent="0" algn="ctr">
              <a:buNone/>
              <a:defRPr sz="1600"/>
            </a:lvl6pPr>
            <a:lvl7pPr marL="2743341" indent="0" algn="ctr">
              <a:buNone/>
              <a:defRPr sz="1600"/>
            </a:lvl7pPr>
            <a:lvl8pPr marL="3200565" indent="0" algn="ctr">
              <a:buNone/>
              <a:defRPr sz="1600"/>
            </a:lvl8pPr>
            <a:lvl9pPr marL="3657788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2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5" y="661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6" y="3800807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5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10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6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6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8" y="6250336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31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9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2" y="1847126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24" indent="0" algn="ctr">
              <a:buNone/>
              <a:defRPr sz="2000"/>
            </a:lvl2pPr>
            <a:lvl3pPr marL="914447" indent="0" algn="ctr">
              <a:buNone/>
              <a:defRPr sz="1800"/>
            </a:lvl3pPr>
            <a:lvl4pPr marL="1371671" indent="0" algn="ctr">
              <a:buNone/>
              <a:defRPr sz="1600"/>
            </a:lvl4pPr>
            <a:lvl5pPr marL="1828894" indent="0" algn="ctr">
              <a:buNone/>
              <a:defRPr sz="1600"/>
            </a:lvl5pPr>
            <a:lvl6pPr marL="2286118" indent="0" algn="ctr">
              <a:buNone/>
              <a:defRPr sz="1600"/>
            </a:lvl6pPr>
            <a:lvl7pPr marL="2743341" indent="0" algn="ctr">
              <a:buNone/>
              <a:defRPr sz="1600"/>
            </a:lvl7pPr>
            <a:lvl8pPr marL="3200565" indent="0" algn="ctr">
              <a:buNone/>
              <a:defRPr sz="1600"/>
            </a:lvl8pPr>
            <a:lvl9pPr marL="3657788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2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5" y="38873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6" y="2103604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7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1" y="5101689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1" y="4868881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6" y="1835257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24" indent="0" algn="ctr">
              <a:buNone/>
              <a:defRPr sz="2000"/>
            </a:lvl2pPr>
            <a:lvl3pPr marL="914447" indent="0" algn="ctr">
              <a:buNone/>
              <a:defRPr sz="1800"/>
            </a:lvl3pPr>
            <a:lvl4pPr marL="1371671" indent="0" algn="ctr">
              <a:buNone/>
              <a:defRPr sz="1600"/>
            </a:lvl4pPr>
            <a:lvl5pPr marL="1828894" indent="0" algn="ctr">
              <a:buNone/>
              <a:defRPr sz="1600"/>
            </a:lvl5pPr>
            <a:lvl6pPr marL="2286118" indent="0" algn="ctr">
              <a:buNone/>
              <a:defRPr sz="1600"/>
            </a:lvl6pPr>
            <a:lvl7pPr marL="2743341" indent="0" algn="ctr">
              <a:buNone/>
              <a:defRPr sz="1600"/>
            </a:lvl7pPr>
            <a:lvl8pPr marL="3200565" indent="0" algn="ctr">
              <a:buNone/>
              <a:defRPr sz="1600"/>
            </a:lvl8pPr>
            <a:lvl9pPr marL="3657788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2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7" y="508599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3" y="3800807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4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7" y="914402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24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9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8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24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7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24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47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71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94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4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2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2" y="6418864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4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2" indent="-228612" algn="l" defTabSz="914447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indent="-228612" algn="l" defTabSz="91444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9" indent="-228612" algn="l" defTabSz="91444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2" indent="-228612" algn="l" defTabSz="91444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6" indent="-228612" algn="l" defTabSz="91444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30" indent="-228612" algn="l" defTabSz="91444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53" indent="-228612" algn="l" defTabSz="91444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7" indent="-228612" algn="l" defTabSz="91444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00" indent="-228612" algn="l" defTabSz="91444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4" algn="l" defTabSz="9144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7" algn="l" defTabSz="9144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71" algn="l" defTabSz="9144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4" algn="l" defTabSz="9144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8" algn="l" defTabSz="9144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41" algn="l" defTabSz="9144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5" algn="l" defTabSz="9144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8" algn="l" defTabSz="9144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Relationship Id="rId6" Type="http://schemas.openxmlformats.org/officeDocument/2006/relationships/slide" Target="slide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661556"/>
            <a:ext cx="8337506" cy="1534889"/>
          </a:xfrm>
        </p:spPr>
        <p:txBody>
          <a:bodyPr/>
          <a:lstStyle/>
          <a:p>
            <a:r>
              <a:rPr lang="en-US" altLang="zh-CN" dirty="0"/>
              <a:t>FGT with GWLB and TGW Security Inspection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C403A-6638-6C14-77F9-AE6179C5752E}"/>
              </a:ext>
            </a:extLst>
          </p:cNvPr>
          <p:cNvSpPr txBox="1"/>
          <p:nvPr/>
        </p:nvSpPr>
        <p:spPr>
          <a:xfrm>
            <a:off x="8994530" y="5943600"/>
            <a:ext cx="1476879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2000" dirty="0" err="1">
                <a:solidFill>
                  <a:srgbClr val="000000"/>
                </a:solidFill>
                <a:cs typeface="Arial" panose="020B0604020202090204" pitchFamily="34" charset="0"/>
              </a:rPr>
              <a:t>LiuGang</a:t>
            </a:r>
            <a:endParaRPr lang="en-US" altLang="zh-CN" sz="20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000000"/>
                </a:solidFill>
                <a:cs typeface="Arial" panose="020B0604020202090204" pitchFamily="34" charset="0"/>
              </a:rPr>
              <a:t>2023-11-30</a:t>
            </a: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14157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安全组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1AAFB-F8EA-E714-0E90-DBCCBCBBF630}"/>
              </a:ext>
            </a:extLst>
          </p:cNvPr>
          <p:cNvSpPr txBox="1"/>
          <p:nvPr/>
        </p:nvSpPr>
        <p:spPr>
          <a:xfrm>
            <a:off x="472588" y="5405398"/>
            <a:ext cx="10622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安全组防火墙管理口建议开通</a:t>
            </a:r>
            <a:r>
              <a:rPr lang="en-US" altLang="zh-CN" dirty="0"/>
              <a:t>443 22</a:t>
            </a:r>
          </a:p>
          <a:p>
            <a:r>
              <a:rPr lang="zh-CN" altLang="en-US" dirty="0"/>
              <a:t>业务几口流量可以全开或者仅开通</a:t>
            </a:r>
            <a:r>
              <a:rPr lang="en-US" altLang="zh-CN" dirty="0"/>
              <a:t>UDP 6081</a:t>
            </a:r>
            <a:r>
              <a:rPr lang="zh-CN" altLang="en-US" dirty="0"/>
              <a:t>（</a:t>
            </a:r>
            <a:r>
              <a:rPr lang="en-US" altLang="zh-CN" dirty="0"/>
              <a:t>Geneve</a:t>
            </a:r>
            <a:r>
              <a:rPr lang="zh-CN" altLang="en-US" dirty="0"/>
              <a:t>隧道）</a:t>
            </a:r>
            <a:r>
              <a:rPr lang="en-US" altLang="zh-CN" dirty="0"/>
              <a:t> TCP 8008</a:t>
            </a:r>
            <a:r>
              <a:rPr lang="zh-CN" altLang="en-US" dirty="0"/>
              <a:t>（</a:t>
            </a:r>
            <a:r>
              <a:rPr lang="en-US" altLang="zh-CN" dirty="0"/>
              <a:t>probe-http</a:t>
            </a:r>
            <a:r>
              <a:rPr lang="zh-CN" altLang="en-US" dirty="0"/>
              <a:t>健康检查）</a:t>
            </a:r>
            <a:r>
              <a:rPr lang="en-US" altLang="zh-CN" dirty="0"/>
              <a:t> </a:t>
            </a:r>
            <a:r>
              <a:rPr lang="zh-CN" altLang="en-US" dirty="0"/>
              <a:t>以及业务需要开通的端口 例如</a:t>
            </a:r>
            <a:r>
              <a:rPr lang="en-US" altLang="zh-CN" dirty="0"/>
              <a:t>443 80</a:t>
            </a:r>
            <a:r>
              <a:rPr lang="zh-CN" altLang="en-US" dirty="0"/>
              <a:t>等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5346A-AF65-FB5D-A313-F0CFA324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2" y="1062854"/>
            <a:ext cx="11270303" cy="2541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B4495D-DC51-CFB0-993C-702A6348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92" y="834502"/>
            <a:ext cx="10622876" cy="4456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CBD6F-10B3-92A6-32E9-F2E3F8BF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20" y="834502"/>
            <a:ext cx="10876388" cy="44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0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633378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vdom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global and root)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69235-9C36-A617-7C2F-239B775F902B}"/>
              </a:ext>
            </a:extLst>
          </p:cNvPr>
          <p:cNvSpPr txBox="1"/>
          <p:nvPr/>
        </p:nvSpPr>
        <p:spPr>
          <a:xfrm>
            <a:off x="386039" y="1030604"/>
            <a:ext cx="42738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system </a:t>
            </a:r>
            <a:r>
              <a:rPr lang="en-US" sz="1200" dirty="0" err="1"/>
              <a:t>vdom</a:t>
            </a:r>
            <a:r>
              <a:rPr lang="en-US" sz="1200" dirty="0"/>
              <a:t>-property</a:t>
            </a:r>
          </a:p>
          <a:p>
            <a:r>
              <a:rPr lang="en-US" sz="1200" dirty="0"/>
              <a:t>    edit "root"</a:t>
            </a:r>
          </a:p>
          <a:p>
            <a:r>
              <a:rPr lang="en-US" sz="1200" dirty="0"/>
              <a:t>        set description "property limits for </a:t>
            </a:r>
            <a:r>
              <a:rPr lang="en-US" sz="1200" dirty="0" err="1"/>
              <a:t>vdom</a:t>
            </a:r>
            <a:r>
              <a:rPr lang="en-US" sz="1200" dirty="0"/>
              <a:t> root"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1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"EW-Traffic"</a:t>
            </a:r>
          </a:p>
          <a:p>
            <a:r>
              <a:rPr lang="en-US" sz="1200" dirty="0"/>
              <a:t>        set description "property limits for </a:t>
            </a:r>
            <a:r>
              <a:rPr lang="en-US" sz="1200" dirty="0" err="1"/>
              <a:t>vdom</a:t>
            </a:r>
            <a:r>
              <a:rPr lang="en-US" sz="1200" dirty="0"/>
              <a:t> EW-Traffic"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3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"NS-Traffic"</a:t>
            </a:r>
          </a:p>
          <a:p>
            <a:r>
              <a:rPr lang="en-US" sz="1200" dirty="0"/>
              <a:t>        set description "property limits for </a:t>
            </a:r>
            <a:r>
              <a:rPr lang="en-US" sz="1200" dirty="0" err="1"/>
              <a:t>vdom</a:t>
            </a:r>
            <a:r>
              <a:rPr lang="en-US" sz="1200" dirty="0"/>
              <a:t> NS-Traffic"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2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system probe-response</a:t>
            </a:r>
          </a:p>
          <a:p>
            <a:r>
              <a:rPr lang="en-US" sz="1200" dirty="0"/>
              <a:t>    set mode http-probe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router static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gateway x.x.x.1(AWS subnet </a:t>
            </a:r>
            <a:r>
              <a:rPr lang="zh-CN" altLang="en-US" sz="1200" dirty="0"/>
              <a:t>网关地址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set device "port1"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644F5-5CFD-933B-45CB-2E512E56CD63}"/>
              </a:ext>
            </a:extLst>
          </p:cNvPr>
          <p:cNvSpPr txBox="1"/>
          <p:nvPr/>
        </p:nvSpPr>
        <p:spPr>
          <a:xfrm>
            <a:off x="7022856" y="1030604"/>
            <a:ext cx="609746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system interface</a:t>
            </a:r>
          </a:p>
          <a:p>
            <a:r>
              <a:rPr lang="en-US" sz="1200" dirty="0"/>
              <a:t>    edit "port1"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vdom</a:t>
            </a:r>
            <a:r>
              <a:rPr lang="en-US" sz="1200" dirty="0"/>
              <a:t> "root"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       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allowaccess</a:t>
            </a:r>
            <a:r>
              <a:rPr lang="en-US" sz="1200" dirty="0"/>
              <a:t> ping https </a:t>
            </a:r>
            <a:r>
              <a:rPr lang="en-US" sz="1200" dirty="0" err="1"/>
              <a:t>ssh</a:t>
            </a:r>
            <a:endParaRPr lang="en-US" sz="1200" dirty="0"/>
          </a:p>
          <a:p>
            <a:r>
              <a:rPr lang="en-US" sz="1200" dirty="0"/>
              <a:t>        set type physical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1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-override enable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 9001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"port2"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vdom</a:t>
            </a:r>
            <a:r>
              <a:rPr lang="en-US" sz="1200" dirty="0"/>
              <a:t> "NS-Traffic"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endParaRPr lang="en-US" sz="1200" dirty="0"/>
          </a:p>
          <a:p>
            <a:r>
              <a:rPr lang="en-US" sz="1200" dirty="0"/>
              <a:t>        set </a:t>
            </a:r>
            <a:r>
              <a:rPr lang="en-US" sz="1200" dirty="0" err="1"/>
              <a:t>allowaccess</a:t>
            </a:r>
            <a:r>
              <a:rPr lang="en-US" sz="1200" dirty="0"/>
              <a:t> ping probe-response</a:t>
            </a:r>
          </a:p>
          <a:p>
            <a:r>
              <a:rPr lang="en-US" sz="1200" dirty="0"/>
              <a:t>        set type physical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6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defaultgw</a:t>
            </a:r>
            <a:r>
              <a:rPr lang="en-US" sz="1200" dirty="0"/>
              <a:t> disable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-override enable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 9001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"port3"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vdom</a:t>
            </a:r>
            <a:r>
              <a:rPr lang="en-US" sz="1200" dirty="0"/>
              <a:t> "EW-Traffic"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endParaRPr lang="en-US" sz="1200" dirty="0"/>
          </a:p>
          <a:p>
            <a:r>
              <a:rPr lang="en-US" sz="1200" dirty="0"/>
              <a:t>        set </a:t>
            </a:r>
            <a:r>
              <a:rPr lang="en-US" sz="1200" dirty="0" err="1"/>
              <a:t>allowaccess</a:t>
            </a:r>
            <a:r>
              <a:rPr lang="en-US" sz="1200" dirty="0"/>
              <a:t> ping probe-response</a:t>
            </a:r>
          </a:p>
          <a:p>
            <a:r>
              <a:rPr lang="en-US" sz="1200" dirty="0"/>
              <a:t>        set type physical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7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defaultgw</a:t>
            </a:r>
            <a:r>
              <a:rPr lang="en-US" sz="1200" dirty="0"/>
              <a:t> disable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-override enable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 9001</a:t>
            </a:r>
          </a:p>
          <a:p>
            <a:r>
              <a:rPr lang="en-US" sz="1200" dirty="0"/>
              <a:t>    next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0AC50-A5E2-3291-DFAE-3DC849D0007E}"/>
              </a:ext>
            </a:extLst>
          </p:cNvPr>
          <p:cNvSpPr txBox="1"/>
          <p:nvPr/>
        </p:nvSpPr>
        <p:spPr>
          <a:xfrm>
            <a:off x="1368679" y="5827397"/>
            <a:ext cx="5351145" cy="7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手工设置管理路由防止地址丢失导致无法管理</a:t>
            </a:r>
            <a:endParaRPr lang="en-US" altLang="zh-CN" sz="1400" dirty="0">
              <a:solidFill>
                <a:srgbClr val="FF0000"/>
              </a:solidFill>
              <a:cs typeface="Arial" panose="020B0604020202090204" pitchFamily="34" charset="0"/>
            </a:endParaRPr>
          </a:p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port1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划入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root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vdom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， 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port2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划入 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NS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vdom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port3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划入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EW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vdom</a:t>
            </a:r>
            <a:endParaRPr lang="en-US" altLang="zh-CN" sz="1400" dirty="0">
              <a:solidFill>
                <a:srgbClr val="FF0000"/>
              </a:solidFill>
              <a:cs typeface="Arial" panose="020B0604020202090204" pitchFamily="34" charset="0"/>
            </a:endParaRPr>
          </a:p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开启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probe-response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探测功能</a:t>
            </a:r>
            <a:endParaRPr lang="en-US" sz="1400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8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6D862-7D4B-D103-D705-422409CE7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94733-48B5-1430-A1EE-2DED32BE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FGT</a:t>
            </a:r>
            <a:r>
              <a:rPr lang="zh-CN" altLang="en-US" dirty="0"/>
              <a:t>配置</a:t>
            </a:r>
            <a:r>
              <a:rPr lang="en-US" altLang="zh-CN" dirty="0"/>
              <a:t>auto-scale</a:t>
            </a:r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02032E4-5E8F-4D01-3F6C-6BC20EC6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45" y="1283066"/>
            <a:ext cx="4372707" cy="1933056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7D0CDC95-1487-5213-FA41-E858FBAB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940" y="1283066"/>
            <a:ext cx="3919438" cy="1933056"/>
          </a:xfrm>
          <a:prstGeom prst="rect">
            <a:avLst/>
          </a:prstGeom>
        </p:spPr>
      </p:pic>
      <p:pic>
        <p:nvPicPr>
          <p:cNvPr id="9" name="Picture 8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245F78D-4688-D03E-F40A-EFD8D3CBB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44" y="3627315"/>
            <a:ext cx="4372707" cy="2134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AB6C4-4670-22FE-91D0-CA7483A4BA65}"/>
              </a:ext>
            </a:extLst>
          </p:cNvPr>
          <p:cNvSpPr txBox="1"/>
          <p:nvPr/>
        </p:nvSpPr>
        <p:spPr>
          <a:xfrm>
            <a:off x="5706940" y="3815862"/>
            <a:ext cx="594286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auto-scale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实现配置自动同步，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FQDN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解析记录也会同步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72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10025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GWLB-NS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04920-7D84-F6A9-489C-3790CB90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2" y="829406"/>
            <a:ext cx="6723970" cy="5345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1365A-9E02-7F17-BFC3-0DAF45FA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42" y="829410"/>
            <a:ext cx="6420450" cy="5263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58BEE-E508-E09B-201D-C0FD19240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744" y="829410"/>
            <a:ext cx="6122980" cy="5345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77CEE5-0231-8EE8-651A-68C5A5D7B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115" y="829408"/>
            <a:ext cx="6173453" cy="5345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585722-1A57-1E6F-5164-7DB586F96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857" y="829405"/>
            <a:ext cx="9193523" cy="53457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894228-EE2D-6E5B-391C-58F2EA79B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881" y="829409"/>
            <a:ext cx="9003987" cy="5345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B5EE55-9937-7401-D396-8AE057E9EA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4499" y="829402"/>
            <a:ext cx="8630397" cy="53457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0B1A00-B3C0-37F6-40FB-A6FF59577C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7262" y="829393"/>
            <a:ext cx="8625251" cy="53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8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19537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vdom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NS)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2FE9-C598-82C0-C682-828C577B0320}"/>
              </a:ext>
            </a:extLst>
          </p:cNvPr>
          <p:cNvSpPr txBox="1"/>
          <p:nvPr/>
        </p:nvSpPr>
        <p:spPr>
          <a:xfrm>
            <a:off x="386039" y="911948"/>
            <a:ext cx="60974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system </a:t>
            </a:r>
            <a:r>
              <a:rPr lang="en-US" sz="1200" dirty="0" err="1"/>
              <a:t>geneve</a:t>
            </a:r>
            <a:endParaRPr lang="en-US" sz="1200" dirty="0"/>
          </a:p>
          <a:p>
            <a:r>
              <a:rPr lang="en-US" sz="1200" dirty="0"/>
              <a:t>    edit "geneve-ns-1"</a:t>
            </a:r>
          </a:p>
          <a:p>
            <a:r>
              <a:rPr lang="en-US" sz="1200" dirty="0"/>
              <a:t>        set interface "port2"</a:t>
            </a:r>
          </a:p>
          <a:p>
            <a:r>
              <a:rPr lang="en-US" sz="1200" dirty="0"/>
              <a:t>        set type </a:t>
            </a:r>
            <a:r>
              <a:rPr lang="en-US" sz="1200" dirty="0" err="1"/>
              <a:t>ppp</a:t>
            </a:r>
            <a:endParaRPr lang="en-US" sz="1200" dirty="0"/>
          </a:p>
          <a:p>
            <a:r>
              <a:rPr lang="en-US" sz="1200" dirty="0"/>
              <a:t>        set remote-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(</a:t>
            </a:r>
            <a:r>
              <a:rPr lang="en-US" sz="1200" dirty="0" err="1"/>
              <a:t>gwlb</a:t>
            </a:r>
            <a:r>
              <a:rPr lang="zh-CN" altLang="en-US" sz="1200" dirty="0"/>
              <a:t>配置后查看</a:t>
            </a:r>
            <a:r>
              <a:rPr lang="en-US" altLang="zh-CN" sz="1200" dirty="0" err="1"/>
              <a:t>gwlb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eni</a:t>
            </a:r>
            <a:r>
              <a:rPr lang="zh-CN" altLang="en-US" sz="1200" dirty="0"/>
              <a:t>获取网卡地址</a:t>
            </a:r>
            <a:r>
              <a:rPr lang="en-US" sz="1200" dirty="0"/>
              <a:t>)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"geneve-ns-2"</a:t>
            </a:r>
          </a:p>
          <a:p>
            <a:r>
              <a:rPr lang="en-US" sz="1200" dirty="0"/>
              <a:t>        set interface "port2"</a:t>
            </a:r>
          </a:p>
          <a:p>
            <a:r>
              <a:rPr lang="en-US" sz="1200" dirty="0"/>
              <a:t>        set type </a:t>
            </a:r>
            <a:r>
              <a:rPr lang="en-US" sz="1200" dirty="0" err="1"/>
              <a:t>ppp</a:t>
            </a:r>
            <a:endParaRPr lang="en-US" sz="1200" dirty="0"/>
          </a:p>
          <a:p>
            <a:r>
              <a:rPr lang="en-US" sz="1200" dirty="0"/>
              <a:t>        set remote-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endParaRPr lang="en-US" sz="1200" dirty="0"/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router static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(</a:t>
            </a:r>
            <a:r>
              <a:rPr lang="zh-CN" altLang="en-US" sz="1200" dirty="0"/>
              <a:t>回指</a:t>
            </a:r>
            <a:r>
              <a:rPr lang="en-US" altLang="zh-CN" sz="1200" dirty="0"/>
              <a:t>GWLB ENI</a:t>
            </a:r>
            <a:r>
              <a:rPr lang="zh-CN" altLang="en-US" sz="1200" dirty="0"/>
              <a:t>网段的路由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set gateway </a:t>
            </a:r>
            <a:r>
              <a:rPr lang="en-US" altLang="zh-CN" sz="1200" dirty="0" err="1"/>
              <a:t>x.x.x.x</a:t>
            </a:r>
            <a:endParaRPr lang="en-US" altLang="zh-CN" sz="1200" dirty="0"/>
          </a:p>
          <a:p>
            <a:r>
              <a:rPr lang="en-US" sz="1200" dirty="0"/>
              <a:t>        set device "port2"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2</a:t>
            </a:r>
          </a:p>
          <a:p>
            <a:r>
              <a:rPr lang="en-US" sz="1200" dirty="0"/>
              <a:t>        set device "geneve-ns-1"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3</a:t>
            </a:r>
          </a:p>
          <a:p>
            <a:r>
              <a:rPr lang="en-US" sz="1200" dirty="0"/>
              <a:t>        set device "geneve-ns-2"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6107C-32E0-5801-196D-A65708E6CFCA}"/>
              </a:ext>
            </a:extLst>
          </p:cNvPr>
          <p:cNvSpPr txBox="1"/>
          <p:nvPr/>
        </p:nvSpPr>
        <p:spPr>
          <a:xfrm>
            <a:off x="4897817" y="1052405"/>
            <a:ext cx="609746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router policy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input-device "geneve-ns-1"</a:t>
            </a:r>
          </a:p>
          <a:p>
            <a:r>
              <a:rPr lang="en-US" sz="1200" dirty="0"/>
              <a:t>        set output-device "geneve-ns-1"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2</a:t>
            </a:r>
          </a:p>
          <a:p>
            <a:r>
              <a:rPr lang="en-US" sz="1200" dirty="0"/>
              <a:t>        set input-device "geneve-ns-2"</a:t>
            </a:r>
          </a:p>
          <a:p>
            <a:r>
              <a:rPr lang="en-US" sz="1200" dirty="0"/>
              <a:t>        set output-device "geneve-ns-2"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system zone</a:t>
            </a:r>
          </a:p>
          <a:p>
            <a:r>
              <a:rPr lang="en-US" sz="1200" dirty="0"/>
              <a:t>    edit "NS-Traffic-Zone"</a:t>
            </a:r>
          </a:p>
          <a:p>
            <a:r>
              <a:rPr lang="en-US" sz="1200" dirty="0"/>
              <a:t>        set interface "geneve-ns-1" "geneve-ns-2"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57F29-3431-9A7D-9D79-2AD489FD3141}"/>
              </a:ext>
            </a:extLst>
          </p:cNvPr>
          <p:cNvSpPr txBox="1"/>
          <p:nvPr/>
        </p:nvSpPr>
        <p:spPr>
          <a:xfrm>
            <a:off x="8214170" y="867739"/>
            <a:ext cx="444753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firewall policy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name "NS-Traffic-Policy"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srcintf</a:t>
            </a:r>
            <a:r>
              <a:rPr lang="en-US" sz="1200" dirty="0"/>
              <a:t> "NS-Traffic-Zone"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dstintf</a:t>
            </a:r>
            <a:r>
              <a:rPr lang="en-US" sz="1200" dirty="0"/>
              <a:t> "NS-Traffic-Zone"</a:t>
            </a:r>
          </a:p>
          <a:p>
            <a:r>
              <a:rPr lang="en-US" sz="1200" dirty="0"/>
              <a:t>        set action accept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srcaddr</a:t>
            </a:r>
            <a:r>
              <a:rPr lang="en-US" sz="1200" dirty="0"/>
              <a:t> "all"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dstaddr</a:t>
            </a:r>
            <a:r>
              <a:rPr lang="en-US" sz="1200" dirty="0"/>
              <a:t> "all"</a:t>
            </a:r>
          </a:p>
          <a:p>
            <a:r>
              <a:rPr lang="en-US" sz="1200" dirty="0"/>
              <a:t>        set schedule "always"</a:t>
            </a:r>
          </a:p>
          <a:p>
            <a:r>
              <a:rPr lang="en-US" sz="1200" dirty="0"/>
              <a:t>        set service "ALL"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utm</a:t>
            </a:r>
            <a:r>
              <a:rPr lang="en-US" sz="1200" dirty="0"/>
              <a:t>-status enable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ssl</a:t>
            </a:r>
            <a:r>
              <a:rPr lang="en-US" sz="1200" dirty="0"/>
              <a:t>-</a:t>
            </a:r>
            <a:r>
              <a:rPr lang="en-US" sz="1200" dirty="0" err="1"/>
              <a:t>ssh</a:t>
            </a:r>
            <a:r>
              <a:rPr lang="en-US" sz="1200" dirty="0"/>
              <a:t>-profile "deep-inspection"</a:t>
            </a:r>
          </a:p>
          <a:p>
            <a:r>
              <a:rPr lang="en-US" sz="1200" dirty="0"/>
              <a:t>        set av-profile "g-default"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ips</a:t>
            </a:r>
            <a:r>
              <a:rPr lang="en-US" sz="1200" dirty="0"/>
              <a:t>-sensor "g-default"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logtraffic</a:t>
            </a:r>
            <a:r>
              <a:rPr lang="en-US" sz="1200" dirty="0"/>
              <a:t> all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tcp</a:t>
            </a:r>
            <a:r>
              <a:rPr lang="en-US" sz="1200" dirty="0"/>
              <a:t>-</a:t>
            </a:r>
            <a:r>
              <a:rPr lang="en-US" sz="1200" dirty="0" err="1"/>
              <a:t>mss</a:t>
            </a:r>
            <a:r>
              <a:rPr lang="en-US" sz="1200" dirty="0"/>
              <a:t>-sender 1000  (</a:t>
            </a:r>
            <a:r>
              <a:rPr lang="zh-CN" altLang="en-US" sz="1200" dirty="0"/>
              <a:t>用于处理</a:t>
            </a:r>
            <a:r>
              <a:rPr lang="en-US" altLang="zh-CN" sz="1200" dirty="0"/>
              <a:t>ALB</a:t>
            </a:r>
            <a:r>
              <a:rPr lang="zh-CN" altLang="en-US" sz="1200" dirty="0"/>
              <a:t>过来的流量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tcp</a:t>
            </a:r>
            <a:r>
              <a:rPr lang="en-US" sz="1200" dirty="0"/>
              <a:t>-</a:t>
            </a:r>
            <a:r>
              <a:rPr lang="en-US" sz="1200" dirty="0" err="1"/>
              <a:t>mss</a:t>
            </a:r>
            <a:r>
              <a:rPr lang="en-US" sz="1200" dirty="0"/>
              <a:t>-receiver 1000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528426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19162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GWLB-EW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2B142-4081-CAD8-BF40-15B45507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4" y="772923"/>
            <a:ext cx="7157761" cy="5406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C8C46-59AB-4846-60C6-49BCF911C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89" y="772923"/>
            <a:ext cx="7320936" cy="5406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91795-F19E-D1A3-2E7E-066F86163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892" y="772923"/>
            <a:ext cx="7323075" cy="5406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92530B-75AB-2482-9154-3BEAAF5B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313" y="772921"/>
            <a:ext cx="6544742" cy="5406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96BD6-982F-1F90-E5EE-3674CA639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229" y="772921"/>
            <a:ext cx="6843479" cy="5406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BB7E8-64D8-B8D7-98C8-BAB391E22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0285" y="772921"/>
            <a:ext cx="7720963" cy="54061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5D108D-0695-3C53-56B7-93EAC84A5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6867" y="772920"/>
            <a:ext cx="8502941" cy="540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2C8B4F-D8D8-1960-9FDF-C4EEEBC12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8664" y="772918"/>
            <a:ext cx="8257297" cy="54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28675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vdom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EW)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0458C-4DFA-A304-DB9C-4AD0A30D7869}"/>
              </a:ext>
            </a:extLst>
          </p:cNvPr>
          <p:cNvSpPr txBox="1"/>
          <p:nvPr/>
        </p:nvSpPr>
        <p:spPr>
          <a:xfrm>
            <a:off x="386039" y="911948"/>
            <a:ext cx="60974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system </a:t>
            </a:r>
            <a:r>
              <a:rPr lang="en-US" sz="1200" dirty="0" err="1"/>
              <a:t>geneve</a:t>
            </a:r>
            <a:endParaRPr lang="en-US" sz="1200" dirty="0"/>
          </a:p>
          <a:p>
            <a:r>
              <a:rPr lang="en-US" sz="1200" dirty="0"/>
              <a:t>    edit "geneve-ns-1"</a:t>
            </a:r>
          </a:p>
          <a:p>
            <a:r>
              <a:rPr lang="en-US" sz="1200" dirty="0"/>
              <a:t>        set interface "port3"</a:t>
            </a:r>
          </a:p>
          <a:p>
            <a:r>
              <a:rPr lang="en-US" sz="1200" dirty="0"/>
              <a:t>        set type </a:t>
            </a:r>
            <a:r>
              <a:rPr lang="en-US" sz="1200" dirty="0" err="1"/>
              <a:t>ppp</a:t>
            </a:r>
            <a:endParaRPr lang="en-US" sz="1200" dirty="0"/>
          </a:p>
          <a:p>
            <a:r>
              <a:rPr lang="en-US" sz="1200" dirty="0"/>
              <a:t>        set remote-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(</a:t>
            </a:r>
            <a:r>
              <a:rPr lang="en-US" sz="1200" dirty="0" err="1"/>
              <a:t>gwlb</a:t>
            </a:r>
            <a:r>
              <a:rPr lang="zh-CN" altLang="en-US" sz="1200" dirty="0"/>
              <a:t>配置后查看</a:t>
            </a:r>
            <a:r>
              <a:rPr lang="en-US" altLang="zh-CN" sz="1200" dirty="0" err="1"/>
              <a:t>gwlb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eni</a:t>
            </a:r>
            <a:r>
              <a:rPr lang="zh-CN" altLang="en-US" sz="1200" dirty="0"/>
              <a:t>获取网卡地址</a:t>
            </a:r>
            <a:r>
              <a:rPr lang="en-US" sz="1200" dirty="0"/>
              <a:t>)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"geneve-ns-2"</a:t>
            </a:r>
          </a:p>
          <a:p>
            <a:r>
              <a:rPr lang="en-US" sz="1200" dirty="0"/>
              <a:t>        set interface "port3"</a:t>
            </a:r>
          </a:p>
          <a:p>
            <a:r>
              <a:rPr lang="en-US" sz="1200" dirty="0"/>
              <a:t>        set type </a:t>
            </a:r>
            <a:r>
              <a:rPr lang="en-US" sz="1200" dirty="0" err="1"/>
              <a:t>ppp</a:t>
            </a:r>
            <a:endParaRPr lang="en-US" sz="1200" dirty="0"/>
          </a:p>
          <a:p>
            <a:r>
              <a:rPr lang="en-US" sz="1200" dirty="0"/>
              <a:t>        set remote-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endParaRPr lang="en-US" sz="1200" dirty="0"/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router static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(</a:t>
            </a:r>
            <a:r>
              <a:rPr lang="zh-CN" altLang="en-US" sz="1200" dirty="0"/>
              <a:t>回指</a:t>
            </a:r>
            <a:r>
              <a:rPr lang="en-US" altLang="zh-CN" sz="1200" dirty="0"/>
              <a:t>GWLB ENI</a:t>
            </a:r>
            <a:r>
              <a:rPr lang="zh-CN" altLang="en-US" sz="1200" dirty="0"/>
              <a:t>网段的路由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set gateway </a:t>
            </a:r>
            <a:r>
              <a:rPr lang="en-US" altLang="zh-CN" sz="1200" dirty="0" err="1"/>
              <a:t>x.x.x.x</a:t>
            </a:r>
            <a:endParaRPr lang="en-US" altLang="zh-CN" sz="1200" dirty="0"/>
          </a:p>
          <a:p>
            <a:r>
              <a:rPr lang="en-US" sz="1200" dirty="0"/>
              <a:t>        set device "port3"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2</a:t>
            </a:r>
          </a:p>
          <a:p>
            <a:r>
              <a:rPr lang="en-US" sz="1200" dirty="0"/>
              <a:t>        set device "geneve-ew-1"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3</a:t>
            </a:r>
          </a:p>
          <a:p>
            <a:r>
              <a:rPr lang="en-US" sz="1200" dirty="0"/>
              <a:t>        set device "geneve-ew-2"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539D2-78E0-70F9-60B0-D68BFC396D33}"/>
              </a:ext>
            </a:extLst>
          </p:cNvPr>
          <p:cNvSpPr txBox="1"/>
          <p:nvPr/>
        </p:nvSpPr>
        <p:spPr>
          <a:xfrm>
            <a:off x="4798678" y="891911"/>
            <a:ext cx="343092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router policy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input-device "geneve-ew-1"</a:t>
            </a:r>
          </a:p>
          <a:p>
            <a:r>
              <a:rPr lang="en-US" sz="1200" dirty="0"/>
              <a:t>        set output-device "geneve-ew-1"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2</a:t>
            </a:r>
          </a:p>
          <a:p>
            <a:r>
              <a:rPr lang="en-US" sz="1200" dirty="0"/>
              <a:t>        set input-device "geneve-ew-2"</a:t>
            </a:r>
          </a:p>
          <a:p>
            <a:r>
              <a:rPr lang="en-US" sz="1200" dirty="0"/>
              <a:t>        set output-device "geneve-ew-2"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system zone</a:t>
            </a:r>
          </a:p>
          <a:p>
            <a:r>
              <a:rPr lang="en-US" sz="1200" dirty="0"/>
              <a:t>    edit "NS-Traffic-Zone"</a:t>
            </a:r>
          </a:p>
          <a:p>
            <a:r>
              <a:rPr lang="en-US" sz="1200" dirty="0"/>
              <a:t>        set interface "geneve-ew-1" "geneve-ew-2"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10C65-354E-B487-DC46-3300DC24AC5F}"/>
              </a:ext>
            </a:extLst>
          </p:cNvPr>
          <p:cNvSpPr txBox="1"/>
          <p:nvPr/>
        </p:nvSpPr>
        <p:spPr>
          <a:xfrm>
            <a:off x="8101380" y="891911"/>
            <a:ext cx="409062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firewall policy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name "EW-Traffic-Policy"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srcintf</a:t>
            </a:r>
            <a:r>
              <a:rPr lang="en-US" sz="1200" dirty="0"/>
              <a:t> "EW-Traffic-Zone"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dstintf</a:t>
            </a:r>
            <a:r>
              <a:rPr lang="en-US" sz="1200" dirty="0"/>
              <a:t> "EW-Traffic-Zone"</a:t>
            </a:r>
          </a:p>
          <a:p>
            <a:r>
              <a:rPr lang="en-US" sz="1200" dirty="0"/>
              <a:t>        set action accept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srcaddr</a:t>
            </a:r>
            <a:r>
              <a:rPr lang="en-US" sz="1200" dirty="0"/>
              <a:t> "all"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dstaddr</a:t>
            </a:r>
            <a:r>
              <a:rPr lang="en-US" sz="1200" dirty="0"/>
              <a:t> "all"</a:t>
            </a:r>
          </a:p>
          <a:p>
            <a:r>
              <a:rPr lang="en-US" sz="1200" dirty="0"/>
              <a:t>        set schedule "always"</a:t>
            </a:r>
          </a:p>
          <a:p>
            <a:r>
              <a:rPr lang="en-US" sz="1200" dirty="0"/>
              <a:t>        set service "ALL"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utm</a:t>
            </a:r>
            <a:r>
              <a:rPr lang="en-US" sz="1200" dirty="0"/>
              <a:t>-status enable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ssl</a:t>
            </a:r>
            <a:r>
              <a:rPr lang="en-US" sz="1200" dirty="0"/>
              <a:t>-</a:t>
            </a:r>
            <a:r>
              <a:rPr lang="en-US" sz="1200" dirty="0" err="1"/>
              <a:t>ssh</a:t>
            </a:r>
            <a:r>
              <a:rPr lang="en-US" sz="1200" dirty="0"/>
              <a:t>-profile "certificate-inspection"</a:t>
            </a:r>
          </a:p>
          <a:p>
            <a:r>
              <a:rPr lang="en-US" sz="1200" dirty="0"/>
              <a:t>        set av-profile "g-default"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ips</a:t>
            </a:r>
            <a:r>
              <a:rPr lang="en-US" sz="1200" dirty="0"/>
              <a:t>-sensor "g-default"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logtraffic</a:t>
            </a:r>
            <a:r>
              <a:rPr lang="en-US" sz="1200" dirty="0"/>
              <a:t> all</a:t>
            </a:r>
          </a:p>
          <a:p>
            <a:r>
              <a:rPr lang="en-US" sz="1200" dirty="0"/>
              <a:t>next</a:t>
            </a:r>
          </a:p>
          <a:p>
            <a:r>
              <a:rPr lang="en-US" sz="1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01147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6DA56-3D34-4570-C874-A666AB402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A410A-FF00-965F-ABEE-8BC3B886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Endpoint Service</a:t>
            </a:r>
            <a:r>
              <a:rPr lang="zh-CN" altLang="en-US" dirty="0"/>
              <a:t>规划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E802C-4891-47F3-2E6D-B84F8CEB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1" y="1203023"/>
            <a:ext cx="5582820" cy="5047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6B76F-2ADC-EFC1-024D-3AAACBC0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69" y="1203023"/>
            <a:ext cx="10771131" cy="50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6DA56-3D34-4570-C874-A666AB402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A410A-FF00-965F-ABEE-8BC3B886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Endpoint </a:t>
            </a:r>
            <a:r>
              <a:rPr lang="zh-CN" altLang="en-US" dirty="0"/>
              <a:t>规划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E919C-D9D2-D67D-0A2D-F1A9D6C5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1" y="1009404"/>
            <a:ext cx="9131659" cy="5157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11C67-3C1E-3325-5E27-FA52FE08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59" y="1009403"/>
            <a:ext cx="10342876" cy="5157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8C08F-5954-C2B6-DC79-648BDAAE9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307" y="1009401"/>
            <a:ext cx="10272347" cy="515797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D72E4EB0-AF31-BFF1-8898-4651D89196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9300583"/>
                  </p:ext>
                </p:extLst>
              </p:nvPr>
            </p:nvGraphicFramePr>
            <p:xfrm>
              <a:off x="842682" y="3445809"/>
              <a:ext cx="3048000" cy="1714500"/>
            </p:xfrm>
            <a:graphic>
              <a:graphicData uri="http://schemas.microsoft.com/office/powerpoint/2016/slidezoom">
                <pslz:sldZm>
                  <pslz:sldZmObj sldId="2134805087" cId="3753276014">
                    <pslz:zmPr id="{02AD1C65-15D2-44D5-97D4-F0207D78198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72E4EB0-AF31-BFF1-8898-4651D89196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682" y="344580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27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49166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实例创建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E1DAF-9BFC-4E6D-AD37-6DCA1CEB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391865"/>
            <a:ext cx="10367686" cy="3284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F6236-3E96-4B5D-F77A-77A1B0E12996}"/>
              </a:ext>
            </a:extLst>
          </p:cNvPr>
          <p:cNvSpPr txBox="1"/>
          <p:nvPr/>
        </p:nvSpPr>
        <p:spPr>
          <a:xfrm>
            <a:off x="492369" y="5257800"/>
            <a:ext cx="1016015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验证环境总共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ECS WEB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服务器分别位于不同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，一台跳板机用于测试东西流量访问，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台防火墙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security VPC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64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38F5C1C-C8E3-98C4-B191-7B63D46180D7}"/>
              </a:ext>
            </a:extLst>
          </p:cNvPr>
          <p:cNvSpPr/>
          <p:nvPr/>
        </p:nvSpPr>
        <p:spPr bwMode="auto">
          <a:xfrm rot="16200000">
            <a:off x="6911685" y="1711948"/>
            <a:ext cx="1274921" cy="4724160"/>
          </a:xfrm>
          <a:prstGeom prst="rect">
            <a:avLst/>
          </a:prstGeom>
          <a:solidFill>
            <a:srgbClr val="00B050">
              <a:alpha val="20000"/>
            </a:srgbClr>
          </a:solidFill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3CA5A33-3712-9967-18FD-25DAD6CBDE3F}"/>
              </a:ext>
            </a:extLst>
          </p:cNvPr>
          <p:cNvSpPr/>
          <p:nvPr/>
        </p:nvSpPr>
        <p:spPr bwMode="auto">
          <a:xfrm rot="16200000">
            <a:off x="6963500" y="373675"/>
            <a:ext cx="1171292" cy="4724159"/>
          </a:xfrm>
          <a:prstGeom prst="rect">
            <a:avLst/>
          </a:prstGeom>
          <a:solidFill>
            <a:srgbClr val="00B0F0">
              <a:alpha val="20000"/>
            </a:srgbClr>
          </a:solidFill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逻辑拓扑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F7AA821-1516-8149-CEE8-A8B067E09AA2}"/>
              </a:ext>
            </a:extLst>
          </p:cNvPr>
          <p:cNvSpPr/>
          <p:nvPr/>
        </p:nvSpPr>
        <p:spPr>
          <a:xfrm>
            <a:off x="958363" y="1084647"/>
            <a:ext cx="9645161" cy="48941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1" tIns="91440"/>
          <a:lstStyle/>
          <a:p>
            <a:pPr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文本框 62">
            <a:extLst>
              <a:ext uri="{FF2B5EF4-FFF2-40B4-BE49-F238E27FC236}">
                <a16:creationId xmlns:a16="http://schemas.microsoft.com/office/drawing/2014/main" id="{1F29EC8F-D441-C8D7-9CCD-1D18F7883626}"/>
              </a:ext>
            </a:extLst>
          </p:cNvPr>
          <p:cNvSpPr txBox="1"/>
          <p:nvPr/>
        </p:nvSpPr>
        <p:spPr>
          <a:xfrm>
            <a:off x="2910188" y="5474217"/>
            <a:ext cx="598193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600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FGT integrate with TGW and GWLB </a:t>
            </a:r>
            <a:r>
              <a:rPr kumimoji="1" lang="zh-CN" altLang="en-US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南北和东西向流量上云安全检查</a:t>
            </a:r>
          </a:p>
        </p:txBody>
      </p:sp>
      <p:pic>
        <p:nvPicPr>
          <p:cNvPr id="357" name="Picture 356">
            <a:extLst>
              <a:ext uri="{FF2B5EF4-FFF2-40B4-BE49-F238E27FC236}">
                <a16:creationId xmlns:a16="http://schemas.microsoft.com/office/drawing/2014/main" id="{17352781-B896-6194-9261-DBFA35D5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68" y="1100407"/>
            <a:ext cx="830378" cy="374095"/>
          </a:xfrm>
          <a:prstGeom prst="rect">
            <a:avLst/>
          </a:pr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53CEA9D7-3C47-A027-EB27-6295A9BC5026}"/>
              </a:ext>
            </a:extLst>
          </p:cNvPr>
          <p:cNvSpPr/>
          <p:nvPr/>
        </p:nvSpPr>
        <p:spPr>
          <a:xfrm>
            <a:off x="4997788" y="1607649"/>
            <a:ext cx="5068996" cy="364043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Security </a:t>
            </a: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</a:t>
            </a:r>
            <a:endParaRPr lang="en-US" sz="1200" dirty="0">
              <a:ln w="0"/>
              <a:solidFill>
                <a:srgbClr val="1E89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pic>
        <p:nvPicPr>
          <p:cNvPr id="17" name="Graphic 28">
            <a:extLst>
              <a:ext uri="{FF2B5EF4-FFF2-40B4-BE49-F238E27FC236}">
                <a16:creationId xmlns:a16="http://schemas.microsoft.com/office/drawing/2014/main" id="{D6C07154-004B-9804-E766-3712CDED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88" y="1607649"/>
            <a:ext cx="423255" cy="46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44">
            <a:extLst>
              <a:ext uri="{FF2B5EF4-FFF2-40B4-BE49-F238E27FC236}">
                <a16:creationId xmlns:a16="http://schemas.microsoft.com/office/drawing/2014/main" id="{4B02166A-A6AB-0682-2D2F-D1DECADD02B6}"/>
              </a:ext>
            </a:extLst>
          </p:cNvPr>
          <p:cNvSpPr txBox="1"/>
          <p:nvPr/>
        </p:nvSpPr>
        <p:spPr>
          <a:xfrm>
            <a:off x="6224552" y="3310680"/>
            <a:ext cx="734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600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FortiGate </a:t>
            </a:r>
            <a:endParaRPr kumimoji="1" lang="zh-CN" altLang="en-US" sz="1000" dirty="0">
              <a:solidFill>
                <a:srgbClr val="0000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BA9BB7-4151-4C42-3791-A3A246EB1F33}"/>
              </a:ext>
            </a:extLst>
          </p:cNvPr>
          <p:cNvGrpSpPr/>
          <p:nvPr/>
        </p:nvGrpSpPr>
        <p:grpSpPr>
          <a:xfrm>
            <a:off x="5759210" y="3149518"/>
            <a:ext cx="868775" cy="653777"/>
            <a:chOff x="6884299" y="3095502"/>
            <a:chExt cx="804591" cy="548356"/>
          </a:xfrm>
        </p:grpSpPr>
        <p:sp>
          <p:nvSpPr>
            <p:cNvPr id="18" name="文本框 36">
              <a:extLst>
                <a:ext uri="{FF2B5EF4-FFF2-40B4-BE49-F238E27FC236}">
                  <a16:creationId xmlns:a16="http://schemas.microsoft.com/office/drawing/2014/main" id="{3EBA999E-ED2D-BEF6-A783-D76646C86EAA}"/>
                </a:ext>
              </a:extLst>
            </p:cNvPr>
            <p:cNvSpPr txBox="1"/>
            <p:nvPr/>
          </p:nvSpPr>
          <p:spPr>
            <a:xfrm>
              <a:off x="6884299" y="3473480"/>
              <a:ext cx="804591" cy="170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600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>
                  <a:ea typeface="微软雅黑" panose="020B0503020204020204" pitchFamily="34" charset="-122"/>
                  <a:cs typeface="Amazon Ember" panose="020B0603020204020204" pitchFamily="34" charset="0"/>
                </a:rPr>
                <a:t>GWLB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45" name="Graphic 18">
              <a:extLst>
                <a:ext uri="{FF2B5EF4-FFF2-40B4-BE49-F238E27FC236}">
                  <a16:creationId xmlns:a16="http://schemas.microsoft.com/office/drawing/2014/main" id="{87396CC0-3CCA-0113-E652-FCAD027AF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6944036" y="3095502"/>
              <a:ext cx="361796" cy="396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Graphic 23">
            <a:extLst>
              <a:ext uri="{FF2B5EF4-FFF2-40B4-BE49-F238E27FC236}">
                <a16:creationId xmlns:a16="http://schemas.microsoft.com/office/drawing/2014/main" id="{EA7DCC17-347D-D2BF-BF2B-9C598D23C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6" y="2030809"/>
            <a:ext cx="318174" cy="34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2AFBF6-7E23-B595-65C6-870B9B2BDD3D}"/>
              </a:ext>
            </a:extLst>
          </p:cNvPr>
          <p:cNvSpPr/>
          <p:nvPr/>
        </p:nvSpPr>
        <p:spPr>
          <a:xfrm>
            <a:off x="1394959" y="1608730"/>
            <a:ext cx="1779541" cy="11060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App </a:t>
            </a: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VPC-1</a:t>
            </a:r>
          </a:p>
        </p:txBody>
      </p:sp>
      <p:pic>
        <p:nvPicPr>
          <p:cNvPr id="4" name="Graphic 28">
            <a:extLst>
              <a:ext uri="{FF2B5EF4-FFF2-40B4-BE49-F238E27FC236}">
                <a16:creationId xmlns:a16="http://schemas.microsoft.com/office/drawing/2014/main" id="{81759BF4-8975-3861-5194-E5162546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59" y="1607648"/>
            <a:ext cx="341887" cy="37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F0E8171-BA82-D072-FBC8-6A4399EAEEB2}"/>
              </a:ext>
            </a:extLst>
          </p:cNvPr>
          <p:cNvGrpSpPr/>
          <p:nvPr/>
        </p:nvGrpSpPr>
        <p:grpSpPr>
          <a:xfrm>
            <a:off x="6127665" y="2475110"/>
            <a:ext cx="992128" cy="1939722"/>
            <a:chOff x="7723553" y="2645821"/>
            <a:chExt cx="959870" cy="1713951"/>
          </a:xfrm>
        </p:grpSpPr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F8331EB-3A9B-40E5-7A7D-3BDD15498186}"/>
                </a:ext>
              </a:extLst>
            </p:cNvPr>
            <p:cNvSpPr/>
            <p:nvPr/>
          </p:nvSpPr>
          <p:spPr>
            <a:xfrm rot="16200000">
              <a:off x="7346512" y="3022862"/>
              <a:ext cx="1713951" cy="959870"/>
            </a:xfrm>
            <a:prstGeom prst="ellipse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  <p:pic>
          <p:nvPicPr>
            <p:cNvPr id="132" name="Picture 275">
              <a:extLst>
                <a:ext uri="{FF2B5EF4-FFF2-40B4-BE49-F238E27FC236}">
                  <a16:creationId xmlns:a16="http://schemas.microsoft.com/office/drawing/2014/main" id="{5FE48397-7C6C-533E-CF1B-38239CAD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485" y="2761288"/>
              <a:ext cx="486850" cy="486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275">
              <a:extLst>
                <a:ext uri="{FF2B5EF4-FFF2-40B4-BE49-F238E27FC236}">
                  <a16:creationId xmlns:a16="http://schemas.microsoft.com/office/drawing/2014/main" id="{E5730374-7068-D86E-D2F4-43569AA8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0062" y="3779286"/>
              <a:ext cx="486850" cy="486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Graphic 23">
            <a:extLst>
              <a:ext uri="{FF2B5EF4-FFF2-40B4-BE49-F238E27FC236}">
                <a16:creationId xmlns:a16="http://schemas.microsoft.com/office/drawing/2014/main" id="{D7DA757C-42C0-6348-947A-60FECCB92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6" y="4565623"/>
            <a:ext cx="318174" cy="34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7CB1DF0-D999-C5FC-BA1C-1EDF687B153A}"/>
              </a:ext>
            </a:extLst>
          </p:cNvPr>
          <p:cNvSpPr/>
          <p:nvPr/>
        </p:nvSpPr>
        <p:spPr>
          <a:xfrm>
            <a:off x="1394959" y="4143544"/>
            <a:ext cx="1779541" cy="11060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App </a:t>
            </a: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VPC-2</a:t>
            </a:r>
          </a:p>
        </p:txBody>
      </p:sp>
      <p:pic>
        <p:nvPicPr>
          <p:cNvPr id="24" name="Graphic 28">
            <a:extLst>
              <a:ext uri="{FF2B5EF4-FFF2-40B4-BE49-F238E27FC236}">
                <a16:creationId xmlns:a16="http://schemas.microsoft.com/office/drawing/2014/main" id="{48B6CD0C-69AE-4A99-088D-657658DC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58" y="4142462"/>
            <a:ext cx="341887" cy="37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A0741A6E-DD90-1A82-A470-ED75EF55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4782630" y="2407767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8">
            <a:extLst>
              <a:ext uri="{FF2B5EF4-FFF2-40B4-BE49-F238E27FC236}">
                <a16:creationId xmlns:a16="http://schemas.microsoft.com/office/drawing/2014/main" id="{BFC12AFA-B9E5-5891-3506-9F72E810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4819927" y="4344350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8">
            <a:extLst>
              <a:ext uri="{FF2B5EF4-FFF2-40B4-BE49-F238E27FC236}">
                <a16:creationId xmlns:a16="http://schemas.microsoft.com/office/drawing/2014/main" id="{A7507803-75A7-FB98-0615-B35A9C4E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2990931" y="1958929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8">
            <a:extLst>
              <a:ext uri="{FF2B5EF4-FFF2-40B4-BE49-F238E27FC236}">
                <a16:creationId xmlns:a16="http://schemas.microsoft.com/office/drawing/2014/main" id="{DB7844DB-E7FE-A6C9-4812-3CA526C7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3000176" y="4490932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7">
            <a:extLst>
              <a:ext uri="{FF2B5EF4-FFF2-40B4-BE49-F238E27FC236}">
                <a16:creationId xmlns:a16="http://schemas.microsoft.com/office/drawing/2014/main" id="{96B3A8F1-5C3E-2079-1216-9793B44F2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604" y="3139804"/>
            <a:ext cx="465080" cy="46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文本框 36">
            <a:extLst>
              <a:ext uri="{FF2B5EF4-FFF2-40B4-BE49-F238E27FC236}">
                <a16:creationId xmlns:a16="http://schemas.microsoft.com/office/drawing/2014/main" id="{7C760A68-DA20-C2CD-9EBE-65D8C5597EA2}"/>
              </a:ext>
            </a:extLst>
          </p:cNvPr>
          <p:cNvSpPr txBox="1"/>
          <p:nvPr/>
        </p:nvSpPr>
        <p:spPr>
          <a:xfrm>
            <a:off x="3795374" y="3671006"/>
            <a:ext cx="60078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600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</a:t>
            </a:r>
            <a:endParaRPr kumimoji="1" lang="zh-CN" altLang="en-US" sz="12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5" name="文本框 36">
            <a:extLst>
              <a:ext uri="{FF2B5EF4-FFF2-40B4-BE49-F238E27FC236}">
                <a16:creationId xmlns:a16="http://schemas.microsoft.com/office/drawing/2014/main" id="{27813CF3-D581-A348-C2AA-4FDAE088FE40}"/>
              </a:ext>
            </a:extLst>
          </p:cNvPr>
          <p:cNvSpPr txBox="1"/>
          <p:nvPr/>
        </p:nvSpPr>
        <p:spPr>
          <a:xfrm>
            <a:off x="2910189" y="1667308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600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6" name="文本框 36">
            <a:extLst>
              <a:ext uri="{FF2B5EF4-FFF2-40B4-BE49-F238E27FC236}">
                <a16:creationId xmlns:a16="http://schemas.microsoft.com/office/drawing/2014/main" id="{F47D694F-4144-5DC9-CF96-130052E520AF}"/>
              </a:ext>
            </a:extLst>
          </p:cNvPr>
          <p:cNvSpPr txBox="1"/>
          <p:nvPr/>
        </p:nvSpPr>
        <p:spPr>
          <a:xfrm>
            <a:off x="2886363" y="4881027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600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E771935-4893-6034-D210-ED26871EEF75}"/>
              </a:ext>
            </a:extLst>
          </p:cNvPr>
          <p:cNvSpPr txBox="1"/>
          <p:nvPr/>
        </p:nvSpPr>
        <p:spPr>
          <a:xfrm>
            <a:off x="4502734" y="2025720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600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9" name="文本框 36">
            <a:extLst>
              <a:ext uri="{FF2B5EF4-FFF2-40B4-BE49-F238E27FC236}">
                <a16:creationId xmlns:a16="http://schemas.microsoft.com/office/drawing/2014/main" id="{E1D02075-61EC-CD33-0118-6BD50DF848CC}"/>
              </a:ext>
            </a:extLst>
          </p:cNvPr>
          <p:cNvSpPr txBox="1"/>
          <p:nvPr/>
        </p:nvSpPr>
        <p:spPr>
          <a:xfrm>
            <a:off x="4550276" y="4701105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600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3CEC20-4EF9-D75B-FADC-77DC7813A390}"/>
              </a:ext>
            </a:extLst>
          </p:cNvPr>
          <p:cNvGrpSpPr/>
          <p:nvPr/>
        </p:nvGrpSpPr>
        <p:grpSpPr>
          <a:xfrm>
            <a:off x="8416671" y="598112"/>
            <a:ext cx="950901" cy="690415"/>
            <a:chOff x="8694205" y="565323"/>
            <a:chExt cx="573313" cy="690415"/>
          </a:xfrm>
        </p:grpSpPr>
        <p:pic>
          <p:nvPicPr>
            <p:cNvPr id="40" name="Graphic 19">
              <a:extLst>
                <a:ext uri="{FF2B5EF4-FFF2-40B4-BE49-F238E27FC236}">
                  <a16:creationId xmlns:a16="http://schemas.microsoft.com/office/drawing/2014/main" id="{4C2A0959-B963-C2F0-1D18-9EFBC05A3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2108" y="800328"/>
              <a:ext cx="455410" cy="455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AFB3BD-45D0-F7A3-50A2-15A15C3E8BF9}"/>
                </a:ext>
              </a:extLst>
            </p:cNvPr>
            <p:cNvSpPr txBox="1"/>
            <p:nvPr/>
          </p:nvSpPr>
          <p:spPr>
            <a:xfrm>
              <a:off x="8694205" y="565323"/>
              <a:ext cx="416744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600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 err="1">
                  <a:ea typeface="微软雅黑" panose="020B0503020204020204" pitchFamily="34" charset="-122"/>
                  <a:cs typeface="Amazon Ember" panose="020B0603020204020204" pitchFamily="34" charset="0"/>
                </a:rPr>
                <a:t>cloudfront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31BE6A-8D1F-2545-648C-FEEFA4C64C06}"/>
              </a:ext>
            </a:extLst>
          </p:cNvPr>
          <p:cNvGrpSpPr/>
          <p:nvPr/>
        </p:nvGrpSpPr>
        <p:grpSpPr>
          <a:xfrm>
            <a:off x="8873429" y="1414144"/>
            <a:ext cx="788176" cy="457200"/>
            <a:chOff x="8760483" y="1389176"/>
            <a:chExt cx="788176" cy="457200"/>
          </a:xfrm>
        </p:grpSpPr>
        <p:pic>
          <p:nvPicPr>
            <p:cNvPr id="42" name="Graphic 10">
              <a:extLst>
                <a:ext uri="{FF2B5EF4-FFF2-40B4-BE49-F238E27FC236}">
                  <a16:creationId xmlns:a16="http://schemas.microsoft.com/office/drawing/2014/main" id="{946562AD-C08F-5068-65F5-B39597DC1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1459" y="138917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AE481A-C560-A181-82FB-E3036A9AF1B2}"/>
                </a:ext>
              </a:extLst>
            </p:cNvPr>
            <p:cNvSpPr txBox="1"/>
            <p:nvPr/>
          </p:nvSpPr>
          <p:spPr>
            <a:xfrm>
              <a:off x="8760483" y="1438490"/>
              <a:ext cx="3898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IGW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AF05A84-7665-F49A-D57E-841B4A13939F}"/>
              </a:ext>
            </a:extLst>
          </p:cNvPr>
          <p:cNvGrpSpPr/>
          <p:nvPr/>
        </p:nvGrpSpPr>
        <p:grpSpPr>
          <a:xfrm>
            <a:off x="9686264" y="598112"/>
            <a:ext cx="797013" cy="690415"/>
            <a:chOff x="9963798" y="565323"/>
            <a:chExt cx="522818" cy="690415"/>
          </a:xfrm>
        </p:grpSpPr>
        <p:pic>
          <p:nvPicPr>
            <p:cNvPr id="41" name="Graphic 21">
              <a:extLst>
                <a:ext uri="{FF2B5EF4-FFF2-40B4-BE49-F238E27FC236}">
                  <a16:creationId xmlns:a16="http://schemas.microsoft.com/office/drawing/2014/main" id="{3AE823DB-1F67-BAEE-23EE-C4436BBDD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1206" y="800328"/>
              <a:ext cx="455410" cy="455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3D8657-0C13-AF7C-E6B9-CE06FF871B52}"/>
                </a:ext>
              </a:extLst>
            </p:cNvPr>
            <p:cNvSpPr txBox="1"/>
            <p:nvPr/>
          </p:nvSpPr>
          <p:spPr>
            <a:xfrm>
              <a:off x="9963798" y="565323"/>
              <a:ext cx="387172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600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>
                  <a:ea typeface="微软雅黑" panose="020B0503020204020204" pitchFamily="34" charset="-122"/>
                  <a:cs typeface="Amazon Ember" panose="020B0603020204020204" pitchFamily="34" charset="0"/>
                </a:rPr>
                <a:t>Route53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C022807-A58A-7D9E-1D57-E8CC622C96E7}"/>
              </a:ext>
            </a:extLst>
          </p:cNvPr>
          <p:cNvGrpSpPr/>
          <p:nvPr/>
        </p:nvGrpSpPr>
        <p:grpSpPr>
          <a:xfrm>
            <a:off x="8811056" y="2646536"/>
            <a:ext cx="1072209" cy="618858"/>
            <a:chOff x="10709483" y="5037992"/>
            <a:chExt cx="1234766" cy="701368"/>
          </a:xfrm>
        </p:grpSpPr>
        <p:pic>
          <p:nvPicPr>
            <p:cNvPr id="58" name="Graphic 35">
              <a:extLst>
                <a:ext uri="{FF2B5EF4-FFF2-40B4-BE49-F238E27FC236}">
                  <a16:creationId xmlns:a16="http://schemas.microsoft.com/office/drawing/2014/main" id="{555A7111-6EB6-E1DA-FF2E-72F541CCC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8266" y="503799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17">
              <a:extLst>
                <a:ext uri="{FF2B5EF4-FFF2-40B4-BE49-F238E27FC236}">
                  <a16:creationId xmlns:a16="http://schemas.microsoft.com/office/drawing/2014/main" id="{776D39D6-6FB5-F922-11CC-0497573C5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9483" y="5495192"/>
              <a:ext cx="1234766" cy="244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88C864-CCF5-E78B-04F5-64D74C413F41}"/>
              </a:ext>
            </a:extLst>
          </p:cNvPr>
          <p:cNvGrpSpPr/>
          <p:nvPr/>
        </p:nvGrpSpPr>
        <p:grpSpPr>
          <a:xfrm>
            <a:off x="8083437" y="3156908"/>
            <a:ext cx="583474" cy="650003"/>
            <a:chOff x="8012379" y="5466554"/>
            <a:chExt cx="583474" cy="650003"/>
          </a:xfrm>
        </p:grpSpPr>
        <p:pic>
          <p:nvPicPr>
            <p:cNvPr id="47" name="Graphic 8">
              <a:extLst>
                <a:ext uri="{FF2B5EF4-FFF2-40B4-BE49-F238E27FC236}">
                  <a16:creationId xmlns:a16="http://schemas.microsoft.com/office/drawing/2014/main" id="{84D0894E-D255-5878-F893-967262782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516" y="54665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17">
              <a:extLst>
                <a:ext uri="{FF2B5EF4-FFF2-40B4-BE49-F238E27FC236}">
                  <a16:creationId xmlns:a16="http://schemas.microsoft.com/office/drawing/2014/main" id="{6AC753FF-E613-1070-D23F-AE5E06875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2379" y="5901113"/>
              <a:ext cx="58347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ALB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A47FB0E-CA3A-3332-30D1-01C359A1383A}"/>
              </a:ext>
            </a:extLst>
          </p:cNvPr>
          <p:cNvSpPr txBox="1"/>
          <p:nvPr/>
        </p:nvSpPr>
        <p:spPr>
          <a:xfrm>
            <a:off x="9537405" y="2188131"/>
            <a:ext cx="37382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AZ1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9681AD9-82FB-4255-3B05-98ADA0305FC1}"/>
              </a:ext>
            </a:extLst>
          </p:cNvPr>
          <p:cNvSpPr txBox="1"/>
          <p:nvPr/>
        </p:nvSpPr>
        <p:spPr>
          <a:xfrm>
            <a:off x="9548659" y="4516805"/>
            <a:ext cx="37382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AZ2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3E83BDB-5BEF-B79B-D0BB-3BA5C44BAFCE}"/>
              </a:ext>
            </a:extLst>
          </p:cNvPr>
          <p:cNvGrpSpPr/>
          <p:nvPr/>
        </p:nvGrpSpPr>
        <p:grpSpPr>
          <a:xfrm>
            <a:off x="8825852" y="3616168"/>
            <a:ext cx="1072209" cy="618858"/>
            <a:chOff x="10709483" y="5037992"/>
            <a:chExt cx="1234766" cy="701368"/>
          </a:xfrm>
        </p:grpSpPr>
        <p:pic>
          <p:nvPicPr>
            <p:cNvPr id="83" name="Graphic 35">
              <a:extLst>
                <a:ext uri="{FF2B5EF4-FFF2-40B4-BE49-F238E27FC236}">
                  <a16:creationId xmlns:a16="http://schemas.microsoft.com/office/drawing/2014/main" id="{FCD78B49-3C83-3A02-F78C-B10F3A5B9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8266" y="503799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Box 17">
              <a:extLst>
                <a:ext uri="{FF2B5EF4-FFF2-40B4-BE49-F238E27FC236}">
                  <a16:creationId xmlns:a16="http://schemas.microsoft.com/office/drawing/2014/main" id="{5E4FB143-9EF9-80FB-913C-6C5813489E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9483" y="5495192"/>
              <a:ext cx="1234766" cy="244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3FB0A7B-CF0B-53A4-9381-20B88CE238DA}"/>
              </a:ext>
            </a:extLst>
          </p:cNvPr>
          <p:cNvGrpSpPr/>
          <p:nvPr/>
        </p:nvGrpSpPr>
        <p:grpSpPr>
          <a:xfrm>
            <a:off x="7162356" y="2524234"/>
            <a:ext cx="949839" cy="544421"/>
            <a:chOff x="10387004" y="2379187"/>
            <a:chExt cx="1644650" cy="800966"/>
          </a:xfrm>
        </p:grpSpPr>
        <p:sp>
          <p:nvSpPr>
            <p:cNvPr id="90" name="TextBox 25">
              <a:extLst>
                <a:ext uri="{FF2B5EF4-FFF2-40B4-BE49-F238E27FC236}">
                  <a16:creationId xmlns:a16="http://schemas.microsoft.com/office/drawing/2014/main" id="{37ED5155-4F8C-9E4E-9FBE-34142E814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7004" y="2682063"/>
              <a:ext cx="1644650" cy="49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91" name="Graphic 29">
              <a:extLst>
                <a:ext uri="{FF2B5EF4-FFF2-40B4-BE49-F238E27FC236}">
                  <a16:creationId xmlns:a16="http://schemas.microsoft.com/office/drawing/2014/main" id="{8AE8F002-35B4-A777-39C3-9E3E06D3A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96DC98-1C9C-4573-378C-62B5DCB73318}"/>
              </a:ext>
            </a:extLst>
          </p:cNvPr>
          <p:cNvGrpSpPr/>
          <p:nvPr/>
        </p:nvGrpSpPr>
        <p:grpSpPr>
          <a:xfrm>
            <a:off x="7182113" y="3782069"/>
            <a:ext cx="949839" cy="544421"/>
            <a:chOff x="10387004" y="2379187"/>
            <a:chExt cx="1644650" cy="800966"/>
          </a:xfrm>
        </p:grpSpPr>
        <p:sp>
          <p:nvSpPr>
            <p:cNvPr id="142" name="TextBox 25">
              <a:extLst>
                <a:ext uri="{FF2B5EF4-FFF2-40B4-BE49-F238E27FC236}">
                  <a16:creationId xmlns:a16="http://schemas.microsoft.com/office/drawing/2014/main" id="{AA29DC77-E4AA-7E10-3A05-679E7C3A0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7004" y="2682063"/>
              <a:ext cx="1644650" cy="49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143" name="Graphic 29">
              <a:extLst>
                <a:ext uri="{FF2B5EF4-FFF2-40B4-BE49-F238E27FC236}">
                  <a16:creationId xmlns:a16="http://schemas.microsoft.com/office/drawing/2014/main" id="{A63B1874-6935-C52F-5955-033BD5266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CD76BD2-060B-072E-40FB-74D09F202601}"/>
              </a:ext>
            </a:extLst>
          </p:cNvPr>
          <p:cNvCxnSpPr>
            <a:cxnSpLocks/>
          </p:cNvCxnSpPr>
          <p:nvPr/>
        </p:nvCxnSpPr>
        <p:spPr>
          <a:xfrm>
            <a:off x="3358070" y="2142498"/>
            <a:ext cx="728074" cy="997306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2C28EC0-2B10-63D9-C8F3-C4A10790E6E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086144" y="2591337"/>
            <a:ext cx="696486" cy="548468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FEEFDAD-1088-459B-9026-B9E7AE597669}"/>
              </a:ext>
            </a:extLst>
          </p:cNvPr>
          <p:cNvCxnSpPr>
            <a:cxnSpLocks/>
          </p:cNvCxnSpPr>
          <p:nvPr/>
        </p:nvCxnSpPr>
        <p:spPr>
          <a:xfrm flipV="1">
            <a:off x="3367316" y="3604884"/>
            <a:ext cx="718829" cy="1069617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A7A3C4D-1E10-CC36-3A19-AC4A61009A5C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086144" y="3604884"/>
            <a:ext cx="733782" cy="923036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196239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TGW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0877E-568A-92EA-D066-21C62851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19" y="772924"/>
            <a:ext cx="5201307" cy="5538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01645-6101-B146-6AED-ED7CCF251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88" y="772924"/>
            <a:ext cx="10539394" cy="553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12625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TGW Attachment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3B61B-354C-20E7-1D94-D1230FE3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27" y="940777"/>
            <a:ext cx="6106140" cy="4976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23EEC-965D-F011-5C3C-6E240426E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033" y="940777"/>
            <a:ext cx="6426231" cy="4976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A8D22-DD11-67F5-741D-034110096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238" y="940777"/>
            <a:ext cx="5698356" cy="4976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B015E1-A4EA-4164-F3B6-0851E416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5" y="772923"/>
            <a:ext cx="12081410" cy="549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2608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TGW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A7BA0-3EE6-78D3-C78C-C64ADF9E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0" y="772923"/>
            <a:ext cx="8551436" cy="5403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E721B-BA7A-8971-8FF3-FAC5EFBD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169" y="772923"/>
            <a:ext cx="8215381" cy="54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2608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TGW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FCF03-895E-DA93-FF49-C0A2254C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0" y="911026"/>
            <a:ext cx="10461148" cy="5035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D8410-F307-03D4-A6FB-E14DB09D7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83" y="911026"/>
            <a:ext cx="9883105" cy="5035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EF4DD-186B-BEE4-FFE0-42BD2BFD6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152" y="911026"/>
            <a:ext cx="9961954" cy="5035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60F8A-192B-BB3E-CC49-205FAA6C7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466" y="911026"/>
            <a:ext cx="9679843" cy="5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4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1451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914C7-ABFF-30C0-58F7-1645D10F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7" y="1125414"/>
            <a:ext cx="11447896" cy="4739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DC9063-AC3A-B7D5-9A4C-0984A484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" y="772923"/>
            <a:ext cx="7739781" cy="5513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7560A-9220-2078-1120-302D10E80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609" y="885826"/>
            <a:ext cx="6859529" cy="5400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C63F32-D66D-BA6C-A174-B12C31186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049" y="885826"/>
            <a:ext cx="7237591" cy="540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6AC32E-0B7A-98CC-DF7F-222AAFCCA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983" y="885826"/>
            <a:ext cx="7317147" cy="5400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F2C84A-A200-4478-AEA3-36284BB8C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1551" y="885824"/>
            <a:ext cx="8633623" cy="5400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D48D99-C78F-37E4-923C-5D699CCD80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5187" y="885824"/>
            <a:ext cx="8068744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9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1451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F3A01-D6F5-E9F5-E420-62EE81D6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200150"/>
            <a:ext cx="10481397" cy="4712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D9342-B9FB-5C7A-081E-EFC9927E1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81" y="817565"/>
            <a:ext cx="6255678" cy="5477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4DED0-80C6-5DA5-4765-EF66AF718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975" y="817565"/>
            <a:ext cx="6308916" cy="5477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BF74A-0005-3C3B-52D9-162C3B2D0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453" y="799248"/>
            <a:ext cx="6805107" cy="5477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5B1EBA-3659-AD44-1143-52719B581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948" y="799248"/>
            <a:ext cx="6187612" cy="5495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912790-EAC5-1245-555E-4E86AD048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9109" y="780930"/>
            <a:ext cx="6370438" cy="55142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7B4EAE-2C9F-CB5A-DC2B-F535C889E6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2559" y="770603"/>
            <a:ext cx="7185871" cy="55062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891756-E350-0361-10DC-9E646C7FA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8217" y="770603"/>
            <a:ext cx="7911993" cy="5506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D8E932-21FF-F69A-DD69-5D65187662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8111" y="770603"/>
            <a:ext cx="7533889" cy="550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179568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NAT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F882D-E323-CD82-CFB2-62F0778A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3" y="1409700"/>
            <a:ext cx="11788535" cy="2879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6E8E82-1CF6-3092-A6A8-DF0760732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91" y="1128346"/>
            <a:ext cx="5302255" cy="4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05564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管理路由表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B3264-846F-BA18-27A0-BCDC0ECEF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9" y="977876"/>
            <a:ext cx="9929703" cy="52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986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App-1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7AF6B-7F75-799D-8DA7-47BDFE21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4" y="875134"/>
            <a:ext cx="10911254" cy="5327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2BEC4-ED8F-DB80-00F7-49933BBD4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07" y="875134"/>
            <a:ext cx="11122269" cy="5327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34EF2C-7950-4EA9-E6CB-46255AD2E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32" y="875134"/>
            <a:ext cx="10830568" cy="53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986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App-1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49721-13E2-5FE8-89FB-1EB9A62A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772923"/>
            <a:ext cx="10496550" cy="554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3F7C5-68AD-D878-BCEC-663CC5E39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12" y="772924"/>
            <a:ext cx="10843114" cy="554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E3AFE-3074-1B06-B6A1-C466CA154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04260-36D3-197D-4F8E-C5184A18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66" y="1218395"/>
            <a:ext cx="11356667" cy="4832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69C036-C894-A10D-B568-D6A60FFF0718}"/>
              </a:ext>
            </a:extLst>
          </p:cNvPr>
          <p:cNvSpPr txBox="1"/>
          <p:nvPr/>
        </p:nvSpPr>
        <p:spPr>
          <a:xfrm>
            <a:off x="458589" y="171678"/>
            <a:ext cx="26468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北向入向流量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986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App-2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9B124-4D83-FBD9-9966-E52148878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" y="949938"/>
            <a:ext cx="10801350" cy="5183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F84DF9-5B79-5949-B197-210774BD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6" y="949938"/>
            <a:ext cx="10657010" cy="5183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2E025-D381-6788-F179-C814D38CC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727" y="949938"/>
            <a:ext cx="10561027" cy="51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986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App-2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7C614-5B32-66D8-C6A7-9E4892377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4" y="867625"/>
            <a:ext cx="11486113" cy="5122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014377-D612-43F2-658C-3F639F7BC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16" y="867625"/>
            <a:ext cx="10971335" cy="51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3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672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-NS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B0185-7289-9B2C-B1AA-EEBD5D62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260922"/>
            <a:ext cx="10496550" cy="4741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D7BAD-E56F-C43A-3435-1F858BEB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11" y="1260922"/>
            <a:ext cx="10632794" cy="474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9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7641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-EW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B3CE6-F7A9-C131-48ED-AA364648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3" y="903370"/>
            <a:ext cx="9218719" cy="5226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38CB0-4110-54F5-F7B6-625F1F900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924" y="903370"/>
            <a:ext cx="9699994" cy="52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5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412416" y="228599"/>
            <a:ext cx="662912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*Sec VPC TGW Attachment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*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8A90A-627B-671A-0D74-CD8D623EE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" y="1033761"/>
            <a:ext cx="10638692" cy="5268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EEC2C-56D9-2043-B738-2BEB32A38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15" y="1033761"/>
            <a:ext cx="11091131" cy="52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1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44009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A</a:t>
            </a:r>
            <a:r>
              <a:rPr lang="en-US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lb-1</a:t>
            </a:r>
            <a:r>
              <a:rPr lang="zh-CN" altLang="en-US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C07BE-0528-1A3A-77DF-368180F5E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919745"/>
            <a:ext cx="10541977" cy="5018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2C85E-3164-7493-9A3D-58BB7F4AE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524" y="919745"/>
            <a:ext cx="10427677" cy="50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44009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A</a:t>
            </a:r>
            <a:r>
              <a:rPr lang="en-US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lb-2</a:t>
            </a:r>
            <a:r>
              <a:rPr lang="zh-CN" altLang="en-US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1F5DE-A453-2514-CFCD-213C6098C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16" y="878974"/>
            <a:ext cx="11407863" cy="5372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DB019F-3A23-FF42-7430-47B3F804B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15" y="878974"/>
            <a:ext cx="10902462" cy="53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20765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NAT</a:t>
            </a:r>
            <a:r>
              <a:rPr lang="zh-CN" altLang="en-US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66055-3BF7-950F-1A5D-A9DC97C8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1" y="1086052"/>
            <a:ext cx="10128739" cy="4977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74F59-B563-8E30-A697-C465E69A9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77" y="1086052"/>
            <a:ext cx="10911254" cy="49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9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9A05A-ADC7-AEDA-9389-B747D4413080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南北互访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A86B4-33FC-1AAA-C08F-4F424EC2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0" y="862560"/>
            <a:ext cx="10154293" cy="52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66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南北互访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CAC046-4764-4AEB-9FAD-81F4B8F0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843004"/>
            <a:ext cx="10921304" cy="5152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1F6DA-B82C-DE89-5639-FAC81A0A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585" y="772923"/>
            <a:ext cx="10764715" cy="52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4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E3AFE-3074-1B06-B6A1-C466CA154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053D7306-29C3-6A83-81F4-832E6375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34" y="1193991"/>
            <a:ext cx="11706225" cy="474303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166D75C6-7AAC-3DE1-141E-3B3B013E3E2E}"/>
              </a:ext>
            </a:extLst>
          </p:cNvPr>
          <p:cNvSpPr txBox="1"/>
          <p:nvPr/>
        </p:nvSpPr>
        <p:spPr>
          <a:xfrm>
            <a:off x="458589" y="171678"/>
            <a:ext cx="26468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北向回包流量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64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南北互访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3E42B-BB02-E48B-8634-EE57AB2D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0" y="772923"/>
            <a:ext cx="10188485" cy="53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69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南北互访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9D6DB-9566-76DF-27CF-BCD25488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4" y="1310267"/>
            <a:ext cx="11302011" cy="4237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3597E-16F4-D719-6EE5-977ECBA7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1310267"/>
            <a:ext cx="10882912" cy="42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5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东西互访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96C0-E62A-96E7-EDEE-2CF0601C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6" y="938444"/>
            <a:ext cx="10525125" cy="5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5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东西互访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C3C21-323A-03B8-56AB-EF05682C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2" y="1270159"/>
            <a:ext cx="11451786" cy="43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52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E3AFE-3074-1B06-B6A1-C466CA154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2BF25-459E-4BDA-1021-B9623B5D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247774"/>
            <a:ext cx="11528945" cy="4819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1A141-9DDE-1AA9-740A-DEA6A226E94C}"/>
              </a:ext>
            </a:extLst>
          </p:cNvPr>
          <p:cNvSpPr txBox="1"/>
          <p:nvPr/>
        </p:nvSpPr>
        <p:spPr>
          <a:xfrm>
            <a:off x="458589" y="171678"/>
            <a:ext cx="22365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东西向流量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94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65ED33-90D8-9202-1CD2-115B18257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0" y="1676577"/>
            <a:ext cx="11252045" cy="3223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185018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48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85742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Security VPC Subnet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23D1B-3F0E-1367-F9F9-71F73366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879247"/>
            <a:ext cx="11407765" cy="4966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3831D-5E88-935D-577F-8BDF64D3C309}"/>
              </a:ext>
            </a:extLst>
          </p:cNvPr>
          <p:cNvSpPr txBox="1"/>
          <p:nvPr/>
        </p:nvSpPr>
        <p:spPr>
          <a:xfrm>
            <a:off x="518746" y="5951727"/>
            <a:ext cx="9821407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防火墙每台设备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块网卡，分别用于管理口、南北流量控制业务接口、东西向业务控制接口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; </a:t>
            </a:r>
          </a:p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NAT/ALB/GWLB/GWLBE(NS[in/out]/EW)/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tgw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attachment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建议基于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来规划，通常建议双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部署提升冗余性；</a:t>
            </a:r>
            <a:endParaRPr lang="en-US" sz="1400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45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057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 VPC-1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6B834-5D38-971C-F416-A9537D52E871}"/>
              </a:ext>
            </a:extLst>
          </p:cNvPr>
          <p:cNvSpPr txBox="1"/>
          <p:nvPr/>
        </p:nvSpPr>
        <p:spPr>
          <a:xfrm>
            <a:off x="525341" y="4498811"/>
            <a:ext cx="997267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  <a:cs typeface="Arial" panose="020B0604020202090204" pitchFamily="34" charset="0"/>
              </a:rPr>
              <a:t>Server/TGW Attachment</a:t>
            </a:r>
            <a:r>
              <a:rPr lang="zh-CN" altLang="en-US" dirty="0">
                <a:solidFill>
                  <a:srgbClr val="FF0000"/>
                </a:solidFill>
                <a:cs typeface="Arial" panose="020B0604020202090204" pitchFamily="34" charset="0"/>
              </a:rPr>
              <a:t>建议基于</a:t>
            </a:r>
            <a:r>
              <a:rPr lang="en-US" altLang="zh-CN" dirty="0">
                <a:solidFill>
                  <a:srgbClr val="FF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dirty="0">
                <a:solidFill>
                  <a:srgbClr val="FF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dirty="0">
                <a:solidFill>
                  <a:srgbClr val="FF0000"/>
                </a:solidFill>
                <a:cs typeface="Arial" panose="020B0604020202090204" pitchFamily="34" charset="0"/>
              </a:rPr>
              <a:t>来规划，通常建议双</a:t>
            </a:r>
            <a:r>
              <a:rPr lang="en-US" altLang="zh-CN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dirty="0">
                <a:solidFill>
                  <a:srgbClr val="FF0000"/>
                </a:solidFill>
                <a:cs typeface="Arial" panose="020B0604020202090204" pitchFamily="34" charset="0"/>
              </a:rPr>
              <a:t>部署提升冗余性；</a:t>
            </a:r>
            <a:endParaRPr lang="en-US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149AC-EC68-949A-8E15-8A87DE6D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0" y="1222059"/>
            <a:ext cx="10737605" cy="26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3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057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 VPC-2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34314-7184-3122-2F01-D74E91CD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0" y="1477310"/>
            <a:ext cx="11236569" cy="2400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62480-7F3D-9ED1-28DA-346C87624D8C}"/>
              </a:ext>
            </a:extLst>
          </p:cNvPr>
          <p:cNvSpPr txBox="1"/>
          <p:nvPr/>
        </p:nvSpPr>
        <p:spPr>
          <a:xfrm>
            <a:off x="569303" y="4322965"/>
            <a:ext cx="997267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6589">
              <a:lnSpc>
                <a:spcPct val="90000"/>
              </a:lnSpc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  <a:cs typeface="Arial" panose="020B0604020202090204" pitchFamily="34" charset="0"/>
              </a:rPr>
              <a:t>Server/TGW Attachment</a:t>
            </a:r>
            <a:r>
              <a:rPr lang="zh-CN" altLang="en-US" dirty="0">
                <a:solidFill>
                  <a:srgbClr val="FF0000"/>
                </a:solidFill>
                <a:cs typeface="Arial" panose="020B0604020202090204" pitchFamily="34" charset="0"/>
              </a:rPr>
              <a:t>建议基于</a:t>
            </a:r>
            <a:r>
              <a:rPr lang="en-US" altLang="zh-CN" dirty="0">
                <a:solidFill>
                  <a:srgbClr val="FF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dirty="0">
                <a:solidFill>
                  <a:srgbClr val="FF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dirty="0">
                <a:solidFill>
                  <a:srgbClr val="FF0000"/>
                </a:solidFill>
                <a:cs typeface="Arial" panose="020B0604020202090204" pitchFamily="34" charset="0"/>
              </a:rPr>
              <a:t>来规划，通常建议双</a:t>
            </a:r>
            <a:r>
              <a:rPr lang="en-US" altLang="zh-CN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dirty="0">
                <a:solidFill>
                  <a:srgbClr val="FF0000"/>
                </a:solidFill>
                <a:cs typeface="Arial" panose="020B0604020202090204" pitchFamily="34" charset="0"/>
              </a:rPr>
              <a:t>部署提升冗余性；</a:t>
            </a:r>
            <a:endParaRPr lang="en-US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42449"/>
      </p:ext>
    </p:extLst>
  </p:cSld>
  <p:clrMapOvr>
    <a:masterClrMapping/>
  </p:clrMapOvr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13019</TotalTime>
  <Words>1647</Words>
  <Application>Microsoft Office PowerPoint</Application>
  <PresentationFormat>Widescreen</PresentationFormat>
  <Paragraphs>304</Paragraphs>
  <Slides>44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Inter</vt:lpstr>
      <vt:lpstr>微软雅黑</vt:lpstr>
      <vt:lpstr>Amazon Ember</vt:lpstr>
      <vt:lpstr>Arial</vt:lpstr>
      <vt:lpstr>Fortinet Theme</vt:lpstr>
      <vt:lpstr>FGT with GWLB and TGW Security Inspection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FGT配置auto-scale</vt:lpstr>
      <vt:lpstr>PowerPoint Presentation</vt:lpstr>
      <vt:lpstr>PowerPoint Presentation</vt:lpstr>
      <vt:lpstr>PowerPoint Presentation</vt:lpstr>
      <vt:lpstr>PowerPoint Presentation</vt:lpstr>
      <vt:lpstr>Endpoint Service规划</vt:lpstr>
      <vt:lpstr>Endpoint 规划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2519</cp:revision>
  <cp:lastPrinted>2021-03-23T01:37:48Z</cp:lastPrinted>
  <dcterms:created xsi:type="dcterms:W3CDTF">2021-03-23T01:37:48Z</dcterms:created>
  <dcterms:modified xsi:type="dcterms:W3CDTF">2025-01-07T02:27:22Z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